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Darker Grotesque Medium"/>
      <p:regular r:id="rId23"/>
      <p:bold r:id="rId24"/>
    </p:embeddedFont>
    <p:embeddedFont>
      <p:font typeface="Bebas Neue"/>
      <p:regular r:id="rId25"/>
    </p:embeddedFont>
    <p:embeddedFont>
      <p:font typeface="Darker Grotesque"/>
      <p:regular r:id="rId26"/>
      <p:bold r:id="rId27"/>
    </p:embeddedFont>
    <p:embeddedFont>
      <p:font typeface="Orbitron SemiBold"/>
      <p:regular r:id="rId28"/>
      <p:bold r:id="rId29"/>
    </p:embeddedFont>
    <p:embeddedFont>
      <p:font typeface="Orbitron Black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OrbitronBlack-bold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DarkerGrotesqueMedium-bold.fntdata"/><Relationship Id="rId23" Type="http://schemas.openxmlformats.org/officeDocument/2006/relationships/font" Target="fonts/DarkerGrotesqueMedium-regular.fntdata"/><Relationship Id="rId26" Type="http://schemas.openxmlformats.org/officeDocument/2006/relationships/font" Target="fonts/DarkerGrotesque-regular.fntdata"/><Relationship Id="rId25" Type="http://schemas.openxmlformats.org/officeDocument/2006/relationships/font" Target="fonts/BebasNeue-regular.fntdata"/><Relationship Id="rId28" Type="http://schemas.openxmlformats.org/officeDocument/2006/relationships/font" Target="fonts/OrbitronSemiBold-regular.fntdata"/><Relationship Id="rId27" Type="http://schemas.openxmlformats.org/officeDocument/2006/relationships/font" Target="fonts/DarkerGrotesque-bold.fntdata"/><Relationship Id="rId29" Type="http://schemas.openxmlformats.org/officeDocument/2006/relationships/font" Target="fonts/OrbitronSemiBold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d527f7846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d527f7846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fe61662d1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fe61662d1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e337a1eed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e337a1eed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fe61662d1b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fe61662d1b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fe61662d1b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2fe61662d1b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fe61662d1b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fe61662d1b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fe61662d1b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2fe61662d1b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fe61662d1b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2fe61662d1b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fe61662d1b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2fe61662d1b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fe61662d1b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2fe61662d1b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7a3de6cf2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7a3de6cf2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d55b46349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d55b46349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fe61662d1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fe61662d1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1. Image Classification (1-2 mins)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What it is</a:t>
            </a:r>
            <a:r>
              <a:rPr lang="en">
                <a:solidFill>
                  <a:schemeClr val="dk1"/>
                </a:solidFill>
              </a:rPr>
              <a:t>: Identifying the main object in an image and assigning it a label.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Example</a:t>
            </a:r>
            <a:r>
              <a:rPr lang="en">
                <a:solidFill>
                  <a:schemeClr val="dk1"/>
                </a:solidFill>
              </a:rPr>
              <a:t>: Classifying whether an image contains a cat or a dog.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How it's done</a:t>
            </a:r>
            <a:r>
              <a:rPr lang="en">
                <a:solidFill>
                  <a:schemeClr val="dk1"/>
                </a:solidFill>
              </a:rPr>
              <a:t>: Mention how convolutional neural networks (CNNs) learn from labeled data.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Real-world use</a:t>
            </a:r>
            <a:r>
              <a:rPr lang="en">
                <a:solidFill>
                  <a:schemeClr val="dk1"/>
                </a:solidFill>
              </a:rPr>
              <a:t>: Used in organizing photo libraries (e.g., Google Photos automatically labeling dogs).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2. Object Detection (1-2 mins)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What it is</a:t>
            </a:r>
            <a:r>
              <a:rPr lang="en">
                <a:solidFill>
                  <a:schemeClr val="dk1"/>
                </a:solidFill>
              </a:rPr>
              <a:t>: Not just identifying objects but also locating them in the image (bounding boxes).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Example</a:t>
            </a:r>
            <a:r>
              <a:rPr lang="en">
                <a:solidFill>
                  <a:schemeClr val="dk1"/>
                </a:solidFill>
              </a:rPr>
              <a:t>: Detecting pedestrians in a self-driving car's camera feed.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How it's done</a:t>
            </a:r>
            <a:r>
              <a:rPr lang="en">
                <a:solidFill>
                  <a:schemeClr val="dk1"/>
                </a:solidFill>
              </a:rPr>
              <a:t>: Use of models like YOLO (You Only Look Once) that perform detection in real-time.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Real-world use</a:t>
            </a:r>
            <a:r>
              <a:rPr lang="en">
                <a:solidFill>
                  <a:schemeClr val="dk1"/>
                </a:solidFill>
              </a:rPr>
              <a:t>: Security cameras using detection to monitor intruders or face detection for unlocking phones.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3. Segmentation (1-2 mins)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What it is</a:t>
            </a:r>
            <a:r>
              <a:rPr lang="en">
                <a:solidFill>
                  <a:schemeClr val="dk1"/>
                </a:solidFill>
              </a:rPr>
              <a:t>: Dividing an image into regions based on the content (pixel-level classification).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Example</a:t>
            </a:r>
            <a:r>
              <a:rPr lang="en">
                <a:solidFill>
                  <a:schemeClr val="dk1"/>
                </a:solidFill>
              </a:rPr>
              <a:t>: In medical imaging, segmenting tumors in MRI scans.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How it's done</a:t>
            </a:r>
            <a:r>
              <a:rPr lang="en">
                <a:solidFill>
                  <a:schemeClr val="dk1"/>
                </a:solidFill>
              </a:rPr>
              <a:t>: Use of models like UNet, which handle medical image segmentation.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Real-world use</a:t>
            </a:r>
            <a:r>
              <a:rPr lang="en">
                <a:solidFill>
                  <a:schemeClr val="dk1"/>
                </a:solidFill>
              </a:rPr>
              <a:t>: Critical in healthcare for identifying and diagnosing diseases.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4. Image Generation (1-2 mins)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What it is</a:t>
            </a:r>
            <a:r>
              <a:rPr lang="en">
                <a:solidFill>
                  <a:schemeClr val="dk1"/>
                </a:solidFill>
              </a:rPr>
              <a:t>: Generating realistic new images using models like Generative Adversarial Networks (GANs).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Example</a:t>
            </a:r>
            <a:r>
              <a:rPr lang="en">
                <a:solidFill>
                  <a:schemeClr val="dk1"/>
                </a:solidFill>
              </a:rPr>
              <a:t>: GANs generating lifelike portraits of non-existent people (e.g., ThisPersonDoesNotExist.com).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How it's done</a:t>
            </a:r>
            <a:r>
              <a:rPr lang="en">
                <a:solidFill>
                  <a:schemeClr val="dk1"/>
                </a:solidFill>
              </a:rPr>
              <a:t>: Two networks (generator and discriminator) work against each other to produce convincing images.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Real-world use</a:t>
            </a:r>
            <a:r>
              <a:rPr lang="en">
                <a:solidFill>
                  <a:schemeClr val="dk1"/>
                </a:solidFill>
              </a:rPr>
              <a:t>: Used in art, deepfake generation, and enhancing low-resolution images.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Self-driving car using all these tasks: classifying road signs, detecting pedestrians, segmenting lanes, and generating realistic training data.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fe61662d1b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fe61662d1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fe61662d1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2fe61662d1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fe61662d1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fe61662d1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fe61662d1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fe61662d1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fe61662d1b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fe61662d1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642250" y="1870875"/>
            <a:ext cx="5804400" cy="122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392500" y="3238050"/>
            <a:ext cx="43590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1"/>
          <p:cNvGrpSpPr/>
          <p:nvPr/>
        </p:nvGrpSpPr>
        <p:grpSpPr>
          <a:xfrm>
            <a:off x="594425" y="-3271875"/>
            <a:ext cx="7809875" cy="10614975"/>
            <a:chOff x="594425" y="-3271875"/>
            <a:chExt cx="7809875" cy="10614975"/>
          </a:xfrm>
        </p:grpSpPr>
        <p:sp>
          <p:nvSpPr>
            <p:cNvPr id="74" name="Google Shape;74;p11"/>
            <p:cNvSpPr/>
            <p:nvPr/>
          </p:nvSpPr>
          <p:spPr>
            <a:xfrm>
              <a:off x="4636925" y="-2618775"/>
              <a:ext cx="3524100" cy="3524100"/>
            </a:xfrm>
            <a:prstGeom prst="ellipse">
              <a:avLst/>
            </a:pr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100019" scaled="0"/>
            </a:gradFill>
            <a:ln>
              <a:noFill/>
            </a:ln>
            <a:effectLst>
              <a:outerShdw blurRad="57150" rotWithShape="0" algn="bl" dir="5400000" dist="19050">
                <a:schemeClr val="accen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>
              <a:off x="4880200" y="3819000"/>
              <a:ext cx="3524100" cy="3524100"/>
            </a:xfrm>
            <a:prstGeom prst="ellipse">
              <a:avLst/>
            </a:pr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100019" scaled="0"/>
            </a:gradFill>
            <a:ln>
              <a:noFill/>
            </a:ln>
            <a:effectLst>
              <a:outerShdw blurRad="57150" rotWithShape="0" algn="bl" dir="5400000" dist="19050">
                <a:schemeClr val="accen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>
              <a:off x="976800" y="-3271875"/>
              <a:ext cx="4830000" cy="4830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4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1"/>
            <p:cNvSpPr/>
            <p:nvPr/>
          </p:nvSpPr>
          <p:spPr>
            <a:xfrm>
              <a:off x="594425" y="3889300"/>
              <a:ext cx="3058800" cy="3058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10320000" dist="9525">
                <a:schemeClr val="accent1">
                  <a:alpha val="4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11"/>
          <p:cNvSpPr txBox="1"/>
          <p:nvPr>
            <p:ph hasCustomPrompt="1" type="title"/>
          </p:nvPr>
        </p:nvSpPr>
        <p:spPr>
          <a:xfrm>
            <a:off x="720000" y="1785663"/>
            <a:ext cx="7704000" cy="102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 txBox="1"/>
          <p:nvPr>
            <p:ph idx="1" type="subTitle"/>
          </p:nvPr>
        </p:nvSpPr>
        <p:spPr>
          <a:xfrm>
            <a:off x="1284000" y="2828400"/>
            <a:ext cx="65760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0" name="Google Shape;80;p11"/>
          <p:cNvSpPr/>
          <p:nvPr/>
        </p:nvSpPr>
        <p:spPr>
          <a:xfrm>
            <a:off x="2894450" y="4635025"/>
            <a:ext cx="1474500" cy="14742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rotWithShape="0" algn="bl" dir="5400000" dist="19050">
              <a:schemeClr val="accen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3"/>
          <p:cNvGrpSpPr/>
          <p:nvPr/>
        </p:nvGrpSpPr>
        <p:grpSpPr>
          <a:xfrm>
            <a:off x="-2519465" y="-1064375"/>
            <a:ext cx="13382030" cy="8111790"/>
            <a:chOff x="-2519465" y="-1064375"/>
            <a:chExt cx="13382030" cy="8111790"/>
          </a:xfrm>
        </p:grpSpPr>
        <p:sp>
          <p:nvSpPr>
            <p:cNvPr id="84" name="Google Shape;84;p13"/>
            <p:cNvSpPr/>
            <p:nvPr/>
          </p:nvSpPr>
          <p:spPr>
            <a:xfrm>
              <a:off x="-2305525" y="1750825"/>
              <a:ext cx="2815200" cy="2815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4877FF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7362900" y="-1064375"/>
              <a:ext cx="2815200" cy="2815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4877FF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6" name="Google Shape;86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2051225">
              <a:off x="8058638" y="215269"/>
              <a:ext cx="1005627" cy="7620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3"/>
            <p:cNvPicPr preferRelativeResize="0"/>
            <p:nvPr/>
          </p:nvPicPr>
          <p:blipFill rotWithShape="1">
            <a:blip r:embed="rId3">
              <a:alphaModFix/>
            </a:blip>
            <a:srcRect b="19768" l="7340" r="4538" t="0"/>
            <a:stretch/>
          </p:blipFill>
          <p:spPr>
            <a:xfrm rot="10666232">
              <a:off x="-1063726" y="-337746"/>
              <a:ext cx="2544482" cy="1755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3"/>
            <p:cNvPicPr preferRelativeResize="0"/>
            <p:nvPr/>
          </p:nvPicPr>
          <p:blipFill rotWithShape="1">
            <a:blip r:embed="rId3">
              <a:alphaModFix/>
            </a:blip>
            <a:srcRect b="19768" l="7340" r="4538" t="0"/>
            <a:stretch/>
          </p:blipFill>
          <p:spPr>
            <a:xfrm rot="8474785">
              <a:off x="7529762" y="3538855"/>
              <a:ext cx="3013777" cy="20792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3"/>
            <p:cNvPicPr preferRelativeResize="0"/>
            <p:nvPr/>
          </p:nvPicPr>
          <p:blipFill rotWithShape="1">
            <a:blip r:embed="rId3">
              <a:alphaModFix/>
            </a:blip>
            <a:srcRect b="19768" l="7340" r="4538" t="0"/>
            <a:stretch/>
          </p:blipFill>
          <p:spPr>
            <a:xfrm rot="8474785">
              <a:off x="-2200438" y="4253780"/>
              <a:ext cx="3013777" cy="20792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0" name="Google Shape;90;p13"/>
          <p:cNvSpPr txBox="1"/>
          <p:nvPr>
            <p:ph type="title"/>
          </p:nvPr>
        </p:nvSpPr>
        <p:spPr>
          <a:xfrm>
            <a:off x="720000" y="1945975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1" name="Google Shape;91;p13"/>
          <p:cNvSpPr txBox="1"/>
          <p:nvPr>
            <p:ph hasCustomPrompt="1" idx="2" type="title"/>
          </p:nvPr>
        </p:nvSpPr>
        <p:spPr>
          <a:xfrm>
            <a:off x="720000" y="1505200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/>
          <p:nvPr>
            <p:ph idx="1" type="subTitle"/>
          </p:nvPr>
        </p:nvSpPr>
        <p:spPr>
          <a:xfrm>
            <a:off x="720000" y="2380100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3" type="title"/>
          </p:nvPr>
        </p:nvSpPr>
        <p:spPr>
          <a:xfrm>
            <a:off x="3403800" y="1945975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" name="Google Shape;94;p13"/>
          <p:cNvSpPr txBox="1"/>
          <p:nvPr>
            <p:ph hasCustomPrompt="1" idx="4" type="title"/>
          </p:nvPr>
        </p:nvSpPr>
        <p:spPr>
          <a:xfrm>
            <a:off x="3403800" y="1505200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/>
          <p:nvPr>
            <p:ph idx="5" type="subTitle"/>
          </p:nvPr>
        </p:nvSpPr>
        <p:spPr>
          <a:xfrm>
            <a:off x="3403800" y="2380100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3"/>
          <p:cNvSpPr txBox="1"/>
          <p:nvPr>
            <p:ph idx="6" type="title"/>
          </p:nvPr>
        </p:nvSpPr>
        <p:spPr>
          <a:xfrm>
            <a:off x="6087600" y="1945975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13"/>
          <p:cNvSpPr txBox="1"/>
          <p:nvPr>
            <p:ph hasCustomPrompt="1" idx="7" type="title"/>
          </p:nvPr>
        </p:nvSpPr>
        <p:spPr>
          <a:xfrm>
            <a:off x="6087600" y="1505200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/>
          <p:nvPr>
            <p:ph idx="8" type="subTitle"/>
          </p:nvPr>
        </p:nvSpPr>
        <p:spPr>
          <a:xfrm>
            <a:off x="6087600" y="2380100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3"/>
          <p:cNvSpPr txBox="1"/>
          <p:nvPr>
            <p:ph idx="9" type="title"/>
          </p:nvPr>
        </p:nvSpPr>
        <p:spPr>
          <a:xfrm>
            <a:off x="720000" y="3659175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" name="Google Shape;100;p13"/>
          <p:cNvSpPr txBox="1"/>
          <p:nvPr>
            <p:ph hasCustomPrompt="1" idx="13" type="title"/>
          </p:nvPr>
        </p:nvSpPr>
        <p:spPr>
          <a:xfrm>
            <a:off x="720000" y="3218400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/>
          <p:nvPr>
            <p:ph idx="14" type="subTitle"/>
          </p:nvPr>
        </p:nvSpPr>
        <p:spPr>
          <a:xfrm>
            <a:off x="720000" y="4093300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15" type="title"/>
          </p:nvPr>
        </p:nvSpPr>
        <p:spPr>
          <a:xfrm>
            <a:off x="3403800" y="3659175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13"/>
          <p:cNvSpPr txBox="1"/>
          <p:nvPr>
            <p:ph hasCustomPrompt="1" idx="16" type="title"/>
          </p:nvPr>
        </p:nvSpPr>
        <p:spPr>
          <a:xfrm>
            <a:off x="3403800" y="3218400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/>
          <p:nvPr>
            <p:ph idx="17" type="subTitle"/>
          </p:nvPr>
        </p:nvSpPr>
        <p:spPr>
          <a:xfrm>
            <a:off x="3403800" y="4093300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3"/>
          <p:cNvSpPr txBox="1"/>
          <p:nvPr>
            <p:ph idx="18" type="title"/>
          </p:nvPr>
        </p:nvSpPr>
        <p:spPr>
          <a:xfrm>
            <a:off x="6087600" y="3659175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" name="Google Shape;106;p13"/>
          <p:cNvSpPr txBox="1"/>
          <p:nvPr>
            <p:ph hasCustomPrompt="1" idx="19" type="title"/>
          </p:nvPr>
        </p:nvSpPr>
        <p:spPr>
          <a:xfrm>
            <a:off x="6087600" y="3218400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/>
          <p:nvPr>
            <p:ph idx="20" type="subTitle"/>
          </p:nvPr>
        </p:nvSpPr>
        <p:spPr>
          <a:xfrm>
            <a:off x="6087600" y="4093300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1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4"/>
          <p:cNvGrpSpPr/>
          <p:nvPr/>
        </p:nvGrpSpPr>
        <p:grpSpPr>
          <a:xfrm>
            <a:off x="-2287613" y="-2849757"/>
            <a:ext cx="13137064" cy="11818857"/>
            <a:chOff x="-2287613" y="-2849757"/>
            <a:chExt cx="13137064" cy="11818857"/>
          </a:xfrm>
        </p:grpSpPr>
        <p:sp>
          <p:nvSpPr>
            <p:cNvPr id="111" name="Google Shape;111;p14"/>
            <p:cNvSpPr/>
            <p:nvPr/>
          </p:nvSpPr>
          <p:spPr>
            <a:xfrm>
              <a:off x="2730925" y="4136100"/>
              <a:ext cx="4833000" cy="4833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13560000" dist="19050">
                <a:srgbClr val="4877FF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2" name="Google Shape;112;p14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1024815">
              <a:off x="-1813499" y="-2062374"/>
              <a:ext cx="5981303" cy="41266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" name="Google Shape;113;p14"/>
            <p:cNvSpPr/>
            <p:nvPr/>
          </p:nvSpPr>
          <p:spPr>
            <a:xfrm>
              <a:off x="6320525" y="-2551325"/>
              <a:ext cx="3524100" cy="3524100"/>
            </a:xfrm>
            <a:prstGeom prst="ellipse">
              <a:avLst/>
            </a:pr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100019" scaled="0"/>
            </a:gradFill>
            <a:ln>
              <a:noFill/>
            </a:ln>
            <a:effectLst>
              <a:outerShdw blurRad="57150" rotWithShape="0" algn="bl" dir="5400000" dist="19050">
                <a:srgbClr val="4877FF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-753300" y="4387750"/>
              <a:ext cx="4510200" cy="4510200"/>
            </a:xfrm>
            <a:prstGeom prst="ellipse">
              <a:avLst/>
            </a:pr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100019" scaled="0"/>
            </a:gradFill>
            <a:ln>
              <a:noFill/>
            </a:ln>
            <a:effectLst>
              <a:outerShdw blurRad="57150" rotWithShape="0" algn="bl" dir="5400000" dist="19050">
                <a:srgbClr val="4877FF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5" name="Google Shape;115;p14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8440460">
              <a:off x="6573591" y="3723802"/>
              <a:ext cx="3498423" cy="2413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14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2700007">
              <a:off x="-1549410" y="3811827"/>
              <a:ext cx="3498423" cy="24136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4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2700067">
              <a:off x="8196332" y="-663976"/>
              <a:ext cx="2417488" cy="16678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" name="Google Shape;118;p14"/>
          <p:cNvSpPr txBox="1"/>
          <p:nvPr>
            <p:ph type="title"/>
          </p:nvPr>
        </p:nvSpPr>
        <p:spPr>
          <a:xfrm>
            <a:off x="2290025" y="3392700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9" name="Google Shape;119;p14"/>
          <p:cNvSpPr txBox="1"/>
          <p:nvPr>
            <p:ph idx="1" type="subTitle"/>
          </p:nvPr>
        </p:nvSpPr>
        <p:spPr>
          <a:xfrm>
            <a:off x="1458125" y="1440900"/>
            <a:ext cx="62277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BLANK_1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/>
          <p:nvPr>
            <p:ph type="title"/>
          </p:nvPr>
        </p:nvSpPr>
        <p:spPr>
          <a:xfrm>
            <a:off x="713225" y="3392700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2" name="Google Shape;122;p15"/>
          <p:cNvSpPr txBox="1"/>
          <p:nvPr>
            <p:ph idx="1" type="subTitle"/>
          </p:nvPr>
        </p:nvSpPr>
        <p:spPr>
          <a:xfrm>
            <a:off x="713225" y="1440900"/>
            <a:ext cx="54276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16"/>
          <p:cNvGrpSpPr/>
          <p:nvPr/>
        </p:nvGrpSpPr>
        <p:grpSpPr>
          <a:xfrm>
            <a:off x="-1184151" y="-1351597"/>
            <a:ext cx="11823558" cy="7841739"/>
            <a:chOff x="-1184151" y="-1351597"/>
            <a:chExt cx="11823558" cy="7841739"/>
          </a:xfrm>
        </p:grpSpPr>
        <p:pic>
          <p:nvPicPr>
            <p:cNvPr id="125" name="Google Shape;125;p16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8315003">
              <a:off x="7323924" y="3681813"/>
              <a:ext cx="3005450" cy="207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16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2030834">
              <a:off x="-883927" y="-736516"/>
              <a:ext cx="2795452" cy="1928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8237554">
              <a:off x="344394" y="4326406"/>
              <a:ext cx="709012" cy="5372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8" name="Google Shape;128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129" name="Google Shape;129;p16"/>
          <p:cNvSpPr/>
          <p:nvPr/>
        </p:nvSpPr>
        <p:spPr>
          <a:xfrm>
            <a:off x="7854900" y="-1351600"/>
            <a:ext cx="3058800" cy="30588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10320000" dist="9525">
              <a:schemeClr val="accen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" name="Google Shape;130;p16"/>
          <p:cNvGrpSpPr/>
          <p:nvPr/>
        </p:nvGrpSpPr>
        <p:grpSpPr>
          <a:xfrm>
            <a:off x="8760357" y="2373965"/>
            <a:ext cx="43276" cy="411646"/>
            <a:chOff x="1256711" y="1178908"/>
            <a:chExt cx="43276" cy="411646"/>
          </a:xfrm>
        </p:grpSpPr>
        <p:grpSp>
          <p:nvGrpSpPr>
            <p:cNvPr id="131" name="Google Shape;131;p16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132" name="Google Shape;132;p16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16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6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5" name="Google Shape;135;p16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136" name="Google Shape;136;p16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16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16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7"/>
          <p:cNvGrpSpPr/>
          <p:nvPr/>
        </p:nvGrpSpPr>
        <p:grpSpPr>
          <a:xfrm>
            <a:off x="-626179" y="-1185730"/>
            <a:ext cx="10883154" cy="7341565"/>
            <a:chOff x="-626179" y="-1185730"/>
            <a:chExt cx="10883154" cy="7341565"/>
          </a:xfrm>
        </p:grpSpPr>
        <p:pic>
          <p:nvPicPr>
            <p:cNvPr id="141" name="Google Shape;141;p17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5399979">
              <a:off x="8130378" y="118434"/>
              <a:ext cx="2516797" cy="17363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17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431542">
              <a:off x="7475217" y="4351057"/>
              <a:ext cx="2406995" cy="16606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7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697866">
              <a:off x="-483495" y="-960143"/>
              <a:ext cx="2406996" cy="16606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4" name="Google Shape;144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145" name="Google Shape;145;p17"/>
          <p:cNvSpPr/>
          <p:nvPr/>
        </p:nvSpPr>
        <p:spPr>
          <a:xfrm>
            <a:off x="-1358125" y="4329300"/>
            <a:ext cx="4833000" cy="48330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3560000" dist="19050">
              <a:srgbClr val="4877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1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18"/>
          <p:cNvGrpSpPr/>
          <p:nvPr/>
        </p:nvGrpSpPr>
        <p:grpSpPr>
          <a:xfrm>
            <a:off x="-882095" y="-726333"/>
            <a:ext cx="11272713" cy="7422400"/>
            <a:chOff x="-882095" y="-726333"/>
            <a:chExt cx="11272713" cy="7422400"/>
          </a:xfrm>
        </p:grpSpPr>
        <p:pic>
          <p:nvPicPr>
            <p:cNvPr id="148" name="Google Shape;148;p18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9900020">
              <a:off x="6921273" y="4268971"/>
              <a:ext cx="3005449" cy="2073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18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9967875">
              <a:off x="-395585" y="-337669"/>
              <a:ext cx="1694844" cy="1169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18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-9298886">
              <a:off x="-643870" y="4343254"/>
              <a:ext cx="2406997" cy="16606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18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3056069">
              <a:off x="7783994" y="-98945"/>
              <a:ext cx="2406993" cy="1660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9900052">
              <a:off x="7921719" y="4326404"/>
              <a:ext cx="709013" cy="5372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3" name="Google Shape;153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3_1_1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19"/>
          <p:cNvGrpSpPr/>
          <p:nvPr/>
        </p:nvGrpSpPr>
        <p:grpSpPr>
          <a:xfrm>
            <a:off x="-901129" y="-1185730"/>
            <a:ext cx="10877832" cy="7958980"/>
            <a:chOff x="-901129" y="-1185730"/>
            <a:chExt cx="10877832" cy="7958980"/>
          </a:xfrm>
        </p:grpSpPr>
        <p:pic>
          <p:nvPicPr>
            <p:cNvPr id="156" name="Google Shape;156;p19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10431586">
              <a:off x="5043375" y="4544964"/>
              <a:ext cx="3005448" cy="207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19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-431542">
              <a:off x="-806638" y="4315957"/>
              <a:ext cx="2406995" cy="16606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19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697866">
              <a:off x="7427023" y="-960143"/>
              <a:ext cx="2406996" cy="1660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19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9967875">
              <a:off x="-395585" y="-337669"/>
              <a:ext cx="1694844" cy="1169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51224">
              <a:off x="8207843" y="271354"/>
              <a:ext cx="709013" cy="5372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1" name="Google Shape;161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grpSp>
        <p:nvGrpSpPr>
          <p:cNvPr id="162" name="Google Shape;162;p19"/>
          <p:cNvGrpSpPr/>
          <p:nvPr/>
        </p:nvGrpSpPr>
        <p:grpSpPr>
          <a:xfrm>
            <a:off x="373011" y="1294283"/>
            <a:ext cx="43276" cy="411646"/>
            <a:chOff x="1256711" y="1178908"/>
            <a:chExt cx="43276" cy="411646"/>
          </a:xfrm>
        </p:grpSpPr>
        <p:grpSp>
          <p:nvGrpSpPr>
            <p:cNvPr id="163" name="Google Shape;163;p19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164" name="Google Shape;164;p19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9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9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7" name="Google Shape;167;p19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168" name="Google Shape;168;p19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9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19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1" name="Google Shape;171;p19"/>
          <p:cNvGrpSpPr/>
          <p:nvPr/>
        </p:nvGrpSpPr>
        <p:grpSpPr>
          <a:xfrm>
            <a:off x="8760357" y="3902258"/>
            <a:ext cx="43276" cy="411646"/>
            <a:chOff x="1256711" y="1178908"/>
            <a:chExt cx="43276" cy="411646"/>
          </a:xfrm>
        </p:grpSpPr>
        <p:grpSp>
          <p:nvGrpSpPr>
            <p:cNvPr id="172" name="Google Shape;172;p19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173" name="Google Shape;173;p19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19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19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6" name="Google Shape;176;p19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177" name="Google Shape;177;p19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19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19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3_1_1_1_1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0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flipH="1" rot="-2699993">
            <a:off x="-1409723" y="-796518"/>
            <a:ext cx="3342095" cy="230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0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flipH="1" rot="-2699993">
            <a:off x="7754802" y="-1428968"/>
            <a:ext cx="3342095" cy="230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720000" y="1320850"/>
            <a:ext cx="3711600" cy="140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720000" y="3684525"/>
            <a:ext cx="1599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720000" y="2724500"/>
            <a:ext cx="29706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3_1_1_1_1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/>
          <p:nvPr/>
        </p:nvSpPr>
        <p:spPr>
          <a:xfrm>
            <a:off x="7457238" y="3948900"/>
            <a:ext cx="2374500" cy="23745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rotWithShape="0" algn="bl" dir="5400000" dist="19050">
              <a:schemeClr val="accen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1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flipH="1" rot="8100026">
            <a:off x="5801431" y="3214356"/>
            <a:ext cx="5686114" cy="3922938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1"/>
          <p:cNvSpPr/>
          <p:nvPr/>
        </p:nvSpPr>
        <p:spPr>
          <a:xfrm>
            <a:off x="-457200" y="-207325"/>
            <a:ext cx="1877400" cy="18774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rotWithShape="0" algn="bl" dir="5400000" dist="19050">
              <a:schemeClr val="accen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1"/>
          <p:cNvSpPr/>
          <p:nvPr/>
        </p:nvSpPr>
        <p:spPr>
          <a:xfrm rot="10800000">
            <a:off x="7183173" y="-1812784"/>
            <a:ext cx="3467152" cy="3438908"/>
          </a:xfrm>
          <a:custGeom>
            <a:rect b="b" l="l" r="r" t="t"/>
            <a:pathLst>
              <a:path extrusionOk="0" h="45292" w="45673">
                <a:moveTo>
                  <a:pt x="22646" y="0"/>
                </a:moveTo>
                <a:cubicBezTo>
                  <a:pt x="10227" y="0"/>
                  <a:pt x="0" y="10227"/>
                  <a:pt x="0" y="22646"/>
                </a:cubicBezTo>
                <a:cubicBezTo>
                  <a:pt x="0" y="35444"/>
                  <a:pt x="10227" y="45292"/>
                  <a:pt x="22646" y="45292"/>
                </a:cubicBezTo>
                <a:cubicBezTo>
                  <a:pt x="35445" y="45292"/>
                  <a:pt x="45672" y="35444"/>
                  <a:pt x="45672" y="22646"/>
                </a:cubicBezTo>
                <a:cubicBezTo>
                  <a:pt x="45672" y="10227"/>
                  <a:pt x="35445" y="0"/>
                  <a:pt x="226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1"/>
          <p:cNvSpPr/>
          <p:nvPr/>
        </p:nvSpPr>
        <p:spPr>
          <a:xfrm flipH="1" rot="10800000">
            <a:off x="-591848" y="3966991"/>
            <a:ext cx="2522748" cy="2502157"/>
          </a:xfrm>
          <a:custGeom>
            <a:rect b="b" l="l" r="r" t="t"/>
            <a:pathLst>
              <a:path extrusionOk="0" h="45292" w="45673">
                <a:moveTo>
                  <a:pt x="22646" y="0"/>
                </a:moveTo>
                <a:cubicBezTo>
                  <a:pt x="10227" y="0"/>
                  <a:pt x="0" y="10227"/>
                  <a:pt x="0" y="22646"/>
                </a:cubicBezTo>
                <a:cubicBezTo>
                  <a:pt x="0" y="35444"/>
                  <a:pt x="10227" y="45292"/>
                  <a:pt x="22646" y="45292"/>
                </a:cubicBezTo>
                <a:cubicBezTo>
                  <a:pt x="35445" y="45292"/>
                  <a:pt x="45672" y="35444"/>
                  <a:pt x="45672" y="22646"/>
                </a:cubicBezTo>
                <a:cubicBezTo>
                  <a:pt x="45672" y="10227"/>
                  <a:pt x="35445" y="0"/>
                  <a:pt x="226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rotWithShape="0" algn="bl" dir="1404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" name="Google Shape;190;p21"/>
          <p:cNvGrpSpPr/>
          <p:nvPr/>
        </p:nvGrpSpPr>
        <p:grpSpPr>
          <a:xfrm>
            <a:off x="8622861" y="2242158"/>
            <a:ext cx="43276" cy="411646"/>
            <a:chOff x="1256711" y="1178908"/>
            <a:chExt cx="43276" cy="411646"/>
          </a:xfrm>
        </p:grpSpPr>
        <p:grpSp>
          <p:nvGrpSpPr>
            <p:cNvPr id="191" name="Google Shape;191;p21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192" name="Google Shape;192;p21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21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21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5" name="Google Shape;195;p21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196" name="Google Shape;196;p21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21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21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99" name="Google Shape;199;p21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flipH="1" rot="-3154105">
            <a:off x="-2150012" y="-1284551"/>
            <a:ext cx="4750922" cy="327772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2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-9443434">
            <a:off x="-423633" y="4186073"/>
            <a:ext cx="2583231" cy="1782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100000">
            <a:off x="3490802" y="4311231"/>
            <a:ext cx="755727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2"/>
          <p:cNvSpPr txBox="1"/>
          <p:nvPr>
            <p:ph idx="1" type="subTitle"/>
          </p:nvPr>
        </p:nvSpPr>
        <p:spPr>
          <a:xfrm>
            <a:off x="720000" y="2571525"/>
            <a:ext cx="2907600" cy="93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22"/>
          <p:cNvSpPr txBox="1"/>
          <p:nvPr>
            <p:ph type="title"/>
          </p:nvPr>
        </p:nvSpPr>
        <p:spPr>
          <a:xfrm>
            <a:off x="720000" y="937425"/>
            <a:ext cx="2907600" cy="16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/>
          <p:nvPr/>
        </p:nvSpPr>
        <p:spPr>
          <a:xfrm>
            <a:off x="6263725" y="-3459750"/>
            <a:ext cx="4830000" cy="48303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chemeClr val="accen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3"/>
          <p:cNvSpPr/>
          <p:nvPr/>
        </p:nvSpPr>
        <p:spPr>
          <a:xfrm>
            <a:off x="7954075" y="3694355"/>
            <a:ext cx="1449300" cy="14493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rotWithShape="0" algn="bl" dir="5400000" dist="19050">
              <a:srgbClr val="4877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3"/>
          <p:cNvSpPr/>
          <p:nvPr/>
        </p:nvSpPr>
        <p:spPr>
          <a:xfrm>
            <a:off x="4630225" y="4529225"/>
            <a:ext cx="1633500" cy="16335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10320000" dist="9525">
              <a:schemeClr val="accen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23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8474785">
            <a:off x="7283237" y="3807780"/>
            <a:ext cx="3013777" cy="2079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3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-8099949">
            <a:off x="4168699" y="-1716088"/>
            <a:ext cx="3661250" cy="252597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3"/>
          <p:cNvSpPr txBox="1"/>
          <p:nvPr>
            <p:ph type="title"/>
          </p:nvPr>
        </p:nvSpPr>
        <p:spPr>
          <a:xfrm>
            <a:off x="4804200" y="1714163"/>
            <a:ext cx="3619800" cy="11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3" name="Google Shape;213;p23"/>
          <p:cNvSpPr txBox="1"/>
          <p:nvPr>
            <p:ph idx="1" type="subTitle"/>
          </p:nvPr>
        </p:nvSpPr>
        <p:spPr>
          <a:xfrm>
            <a:off x="4804125" y="2775125"/>
            <a:ext cx="3619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24"/>
          <p:cNvGrpSpPr/>
          <p:nvPr/>
        </p:nvGrpSpPr>
        <p:grpSpPr>
          <a:xfrm>
            <a:off x="-2317973" y="-4060325"/>
            <a:ext cx="13821732" cy="11738205"/>
            <a:chOff x="-2317973" y="-4060325"/>
            <a:chExt cx="13821732" cy="11738205"/>
          </a:xfrm>
        </p:grpSpPr>
        <p:sp>
          <p:nvSpPr>
            <p:cNvPr id="216" name="Google Shape;216;p24"/>
            <p:cNvSpPr/>
            <p:nvPr/>
          </p:nvSpPr>
          <p:spPr>
            <a:xfrm>
              <a:off x="-619200" y="-4060325"/>
              <a:ext cx="4830000" cy="4830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4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5138400" y="430200"/>
              <a:ext cx="2374500" cy="2374500"/>
            </a:xfrm>
            <a:prstGeom prst="ellipse">
              <a:avLst/>
            </a:pr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100019" scaled="0"/>
            </a:gradFill>
            <a:ln>
              <a:noFill/>
            </a:ln>
            <a:effectLst>
              <a:outerShdw blurRad="57150" rotWithShape="0" algn="bl" dir="5400000" dist="19050">
                <a:schemeClr val="accen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5138400" y="1796475"/>
              <a:ext cx="4830000" cy="4830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4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9" name="Google Shape;219;p24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9000006">
              <a:off x="6631531" y="3074710"/>
              <a:ext cx="4407288" cy="3040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24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10078522">
              <a:off x="2368356" y="-2528990"/>
              <a:ext cx="4407288" cy="30406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24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8099992">
              <a:off x="-1888368" y="3524285"/>
              <a:ext cx="4407289" cy="3040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51224">
              <a:off x="8207843" y="271354"/>
              <a:ext cx="709013" cy="5372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3" name="Google Shape;223;p24"/>
          <p:cNvSpPr txBox="1"/>
          <p:nvPr>
            <p:ph idx="1" type="subTitle"/>
          </p:nvPr>
        </p:nvSpPr>
        <p:spPr>
          <a:xfrm>
            <a:off x="720000" y="2571525"/>
            <a:ext cx="3274200" cy="93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24"/>
          <p:cNvSpPr txBox="1"/>
          <p:nvPr>
            <p:ph type="title"/>
          </p:nvPr>
        </p:nvSpPr>
        <p:spPr>
          <a:xfrm>
            <a:off x="720000" y="937425"/>
            <a:ext cx="3490800" cy="16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grpSp>
        <p:nvGrpSpPr>
          <p:cNvPr id="225" name="Google Shape;225;p24"/>
          <p:cNvGrpSpPr/>
          <p:nvPr/>
        </p:nvGrpSpPr>
        <p:grpSpPr>
          <a:xfrm>
            <a:off x="8757674" y="1149708"/>
            <a:ext cx="43276" cy="411646"/>
            <a:chOff x="1256711" y="1178908"/>
            <a:chExt cx="43276" cy="411646"/>
          </a:xfrm>
        </p:grpSpPr>
        <p:grpSp>
          <p:nvGrpSpPr>
            <p:cNvPr id="226" name="Google Shape;226;p24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227" name="Google Shape;227;p24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24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24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0" name="Google Shape;230;p24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231" name="Google Shape;231;p24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24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24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2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"/>
          <p:cNvSpPr txBox="1"/>
          <p:nvPr>
            <p:ph idx="1" type="subTitle"/>
          </p:nvPr>
        </p:nvSpPr>
        <p:spPr>
          <a:xfrm>
            <a:off x="720000" y="2571525"/>
            <a:ext cx="3269100" cy="93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25"/>
          <p:cNvSpPr txBox="1"/>
          <p:nvPr>
            <p:ph type="title"/>
          </p:nvPr>
        </p:nvSpPr>
        <p:spPr>
          <a:xfrm>
            <a:off x="720000" y="937425"/>
            <a:ext cx="3490800" cy="16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237" name="Google Shape;237;p25"/>
          <p:cNvSpPr/>
          <p:nvPr/>
        </p:nvSpPr>
        <p:spPr>
          <a:xfrm>
            <a:off x="1181400" y="4001050"/>
            <a:ext cx="3029400" cy="30294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rotWithShape="0" algn="bl" dir="5400000" dist="19050">
              <a:schemeClr val="accen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5"/>
          <p:cNvSpPr/>
          <p:nvPr/>
        </p:nvSpPr>
        <p:spPr>
          <a:xfrm>
            <a:off x="6009000" y="-2258775"/>
            <a:ext cx="4830000" cy="48303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chemeClr val="accen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25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9000006">
            <a:off x="6631531" y="3074710"/>
            <a:ext cx="4407288" cy="3040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5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10078522">
            <a:off x="2368356" y="-2528990"/>
            <a:ext cx="4407288" cy="3040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5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-8099992">
            <a:off x="-1888368" y="3524285"/>
            <a:ext cx="4407289" cy="304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051224">
            <a:off x="8207843" y="271354"/>
            <a:ext cx="709013" cy="537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_1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6"/>
          <p:cNvGrpSpPr/>
          <p:nvPr/>
        </p:nvGrpSpPr>
        <p:grpSpPr>
          <a:xfrm>
            <a:off x="-2344775" y="-2589231"/>
            <a:ext cx="12917401" cy="9745054"/>
            <a:chOff x="-2344775" y="-2589231"/>
            <a:chExt cx="12917401" cy="9745054"/>
          </a:xfrm>
        </p:grpSpPr>
        <p:sp>
          <p:nvSpPr>
            <p:cNvPr id="245" name="Google Shape;245;p26"/>
            <p:cNvSpPr/>
            <p:nvPr/>
          </p:nvSpPr>
          <p:spPr>
            <a:xfrm>
              <a:off x="-1399850" y="-1548525"/>
              <a:ext cx="4830000" cy="4830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4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6" name="Google Shape;246;p26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-7598237">
              <a:off x="-2013436" y="2845613"/>
              <a:ext cx="4407288" cy="30406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26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-772855">
              <a:off x="3713616" y="-2136240"/>
              <a:ext cx="4407289" cy="30406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26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9574638">
              <a:off x="5773341" y="3441765"/>
              <a:ext cx="4407289" cy="30406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2051224">
              <a:off x="268928" y="271354"/>
              <a:ext cx="709013" cy="5372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0" name="Google Shape;250;p26"/>
          <p:cNvSpPr txBox="1"/>
          <p:nvPr>
            <p:ph idx="1" type="subTitle"/>
          </p:nvPr>
        </p:nvSpPr>
        <p:spPr>
          <a:xfrm>
            <a:off x="5215650" y="2571525"/>
            <a:ext cx="3188700" cy="93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26"/>
          <p:cNvSpPr txBox="1"/>
          <p:nvPr>
            <p:ph type="title"/>
          </p:nvPr>
        </p:nvSpPr>
        <p:spPr>
          <a:xfrm>
            <a:off x="4913575" y="937425"/>
            <a:ext cx="3490800" cy="16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3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grpSp>
        <p:nvGrpSpPr>
          <p:cNvPr id="252" name="Google Shape;252;p26"/>
          <p:cNvGrpSpPr/>
          <p:nvPr/>
        </p:nvGrpSpPr>
        <p:grpSpPr>
          <a:xfrm>
            <a:off x="8757674" y="997308"/>
            <a:ext cx="43276" cy="411646"/>
            <a:chOff x="1256711" y="1178908"/>
            <a:chExt cx="43276" cy="411646"/>
          </a:xfrm>
        </p:grpSpPr>
        <p:grpSp>
          <p:nvGrpSpPr>
            <p:cNvPr id="253" name="Google Shape;253;p26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254" name="Google Shape;254;p26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26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26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7" name="Google Shape;257;p26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258" name="Google Shape;258;p26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26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26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4_1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7"/>
          <p:cNvSpPr txBox="1"/>
          <p:nvPr>
            <p:ph type="title"/>
          </p:nvPr>
        </p:nvSpPr>
        <p:spPr>
          <a:xfrm>
            <a:off x="2236175" y="1714175"/>
            <a:ext cx="4671600" cy="11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3" name="Google Shape;263;p27"/>
          <p:cNvSpPr txBox="1"/>
          <p:nvPr>
            <p:ph idx="1" type="subTitle"/>
          </p:nvPr>
        </p:nvSpPr>
        <p:spPr>
          <a:xfrm>
            <a:off x="2762088" y="2775125"/>
            <a:ext cx="3619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ONE_COLUMN_TEXT_1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"/>
          <p:cNvSpPr txBox="1"/>
          <p:nvPr>
            <p:ph type="title"/>
          </p:nvPr>
        </p:nvSpPr>
        <p:spPr>
          <a:xfrm>
            <a:off x="4229875" y="475600"/>
            <a:ext cx="42009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266" name="Google Shape;266;p28"/>
          <p:cNvSpPr txBox="1"/>
          <p:nvPr>
            <p:ph idx="1" type="body"/>
          </p:nvPr>
        </p:nvSpPr>
        <p:spPr>
          <a:xfrm>
            <a:off x="4817275" y="1152475"/>
            <a:ext cx="36135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11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5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9"/>
          <p:cNvSpPr txBox="1"/>
          <p:nvPr>
            <p:ph idx="1" type="subTitle"/>
          </p:nvPr>
        </p:nvSpPr>
        <p:spPr>
          <a:xfrm>
            <a:off x="5675175" y="2571525"/>
            <a:ext cx="2755500" cy="93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29"/>
          <p:cNvSpPr txBox="1"/>
          <p:nvPr>
            <p:ph type="title"/>
          </p:nvPr>
        </p:nvSpPr>
        <p:spPr>
          <a:xfrm>
            <a:off x="5523175" y="937425"/>
            <a:ext cx="2907600" cy="16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1_3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 txBox="1"/>
          <p:nvPr>
            <p:ph idx="1" type="subTitle"/>
          </p:nvPr>
        </p:nvSpPr>
        <p:spPr>
          <a:xfrm>
            <a:off x="5153580" y="2571525"/>
            <a:ext cx="3274200" cy="93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30"/>
          <p:cNvSpPr txBox="1"/>
          <p:nvPr>
            <p:ph type="title"/>
          </p:nvPr>
        </p:nvSpPr>
        <p:spPr>
          <a:xfrm>
            <a:off x="4936980" y="937425"/>
            <a:ext cx="3490800" cy="16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3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grpSp>
        <p:nvGrpSpPr>
          <p:cNvPr id="273" name="Google Shape;273;p30"/>
          <p:cNvGrpSpPr/>
          <p:nvPr/>
        </p:nvGrpSpPr>
        <p:grpSpPr>
          <a:xfrm>
            <a:off x="8757674" y="1759308"/>
            <a:ext cx="43276" cy="411646"/>
            <a:chOff x="1256711" y="1178908"/>
            <a:chExt cx="43276" cy="411646"/>
          </a:xfrm>
        </p:grpSpPr>
        <p:grpSp>
          <p:nvGrpSpPr>
            <p:cNvPr id="274" name="Google Shape;274;p30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275" name="Google Shape;275;p30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30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30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8" name="Google Shape;278;p30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279" name="Google Shape;279;p30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30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30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250">
                <a:solidFill>
                  <a:srgbClr val="434343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18" name="Google Shape;18;p4"/>
          <p:cNvGrpSpPr/>
          <p:nvPr/>
        </p:nvGrpSpPr>
        <p:grpSpPr>
          <a:xfrm>
            <a:off x="-1339904" y="-1185801"/>
            <a:ext cx="12160813" cy="7808633"/>
            <a:chOff x="-1339904" y="-1185801"/>
            <a:chExt cx="12160813" cy="7808633"/>
          </a:xfrm>
        </p:grpSpPr>
        <p:pic>
          <p:nvPicPr>
            <p:cNvPr id="19" name="Google Shape;19;p4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8953342">
              <a:off x="7319478" y="3926390"/>
              <a:ext cx="3005447" cy="207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4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3692454">
              <a:off x="-1239920" y="-562380"/>
              <a:ext cx="2406994" cy="1660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4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3692454">
              <a:off x="8313930" y="-562380"/>
              <a:ext cx="2406994" cy="166063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1">
    <p:bg>
      <p:bgPr>
        <a:gradFill>
          <a:gsLst>
            <a:gs pos="0">
              <a:srgbClr val="8DF1FF"/>
            </a:gs>
            <a:gs pos="30000">
              <a:srgbClr val="F2CEFF"/>
            </a:gs>
            <a:gs pos="100000">
              <a:srgbClr val="0445FF"/>
            </a:gs>
          </a:gsLst>
          <a:lin ang="8099331" scaled="0"/>
        </a:gra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1"/>
          <p:cNvSpPr txBox="1"/>
          <p:nvPr>
            <p:ph type="title"/>
          </p:nvPr>
        </p:nvSpPr>
        <p:spPr>
          <a:xfrm>
            <a:off x="5455975" y="1555800"/>
            <a:ext cx="2974800" cy="20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3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2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TITLE_AND_DESCRIPTION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"/>
          <p:cNvSpPr txBox="1"/>
          <p:nvPr>
            <p:ph type="title"/>
          </p:nvPr>
        </p:nvSpPr>
        <p:spPr>
          <a:xfrm>
            <a:off x="4692850" y="1168450"/>
            <a:ext cx="3711600" cy="140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8" name="Google Shape;288;p33"/>
          <p:cNvSpPr txBox="1"/>
          <p:nvPr>
            <p:ph hasCustomPrompt="1" idx="2" type="title"/>
          </p:nvPr>
        </p:nvSpPr>
        <p:spPr>
          <a:xfrm>
            <a:off x="6804550" y="3532125"/>
            <a:ext cx="1599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9" name="Google Shape;289;p33"/>
          <p:cNvSpPr txBox="1"/>
          <p:nvPr>
            <p:ph idx="1" type="subTitle"/>
          </p:nvPr>
        </p:nvSpPr>
        <p:spPr>
          <a:xfrm>
            <a:off x="5433850" y="2572100"/>
            <a:ext cx="29706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TITLE_AND_DESCRIPTION_1_1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"/>
          <p:cNvSpPr txBox="1"/>
          <p:nvPr>
            <p:ph type="title"/>
          </p:nvPr>
        </p:nvSpPr>
        <p:spPr>
          <a:xfrm>
            <a:off x="2716200" y="1168450"/>
            <a:ext cx="3711600" cy="140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2" name="Google Shape;292;p34"/>
          <p:cNvSpPr txBox="1"/>
          <p:nvPr>
            <p:ph hasCustomPrompt="1" idx="2" type="title"/>
          </p:nvPr>
        </p:nvSpPr>
        <p:spPr>
          <a:xfrm>
            <a:off x="3772050" y="3532125"/>
            <a:ext cx="1599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3" name="Google Shape;293;p34"/>
          <p:cNvSpPr txBox="1"/>
          <p:nvPr>
            <p:ph idx="1" type="subTitle"/>
          </p:nvPr>
        </p:nvSpPr>
        <p:spPr>
          <a:xfrm>
            <a:off x="3086700" y="2572100"/>
            <a:ext cx="29706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TITLE_AND_DESCRIPTION_1_1_1_1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 txBox="1"/>
          <p:nvPr>
            <p:ph type="title"/>
          </p:nvPr>
        </p:nvSpPr>
        <p:spPr>
          <a:xfrm>
            <a:off x="713225" y="1168450"/>
            <a:ext cx="3858900" cy="140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6" name="Google Shape;296;p35"/>
          <p:cNvSpPr txBox="1"/>
          <p:nvPr>
            <p:ph hasCustomPrompt="1" idx="2" type="title"/>
          </p:nvPr>
        </p:nvSpPr>
        <p:spPr>
          <a:xfrm>
            <a:off x="713225" y="3532125"/>
            <a:ext cx="1599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7" name="Google Shape;297;p35"/>
          <p:cNvSpPr txBox="1"/>
          <p:nvPr>
            <p:ph idx="1" type="subTitle"/>
          </p:nvPr>
        </p:nvSpPr>
        <p:spPr>
          <a:xfrm>
            <a:off x="713225" y="2572100"/>
            <a:ext cx="29706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TITLE_AND_DESCRIPTION_1_1_1_1_1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 txBox="1"/>
          <p:nvPr>
            <p:ph type="title"/>
          </p:nvPr>
        </p:nvSpPr>
        <p:spPr>
          <a:xfrm>
            <a:off x="4572000" y="1168450"/>
            <a:ext cx="3858900" cy="140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0" name="Google Shape;300;p36"/>
          <p:cNvSpPr txBox="1"/>
          <p:nvPr>
            <p:ph hasCustomPrompt="1" idx="2" type="title"/>
          </p:nvPr>
        </p:nvSpPr>
        <p:spPr>
          <a:xfrm>
            <a:off x="6831000" y="3532125"/>
            <a:ext cx="1599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1" name="Google Shape;301;p36"/>
          <p:cNvSpPr txBox="1"/>
          <p:nvPr>
            <p:ph idx="1" type="subTitle"/>
          </p:nvPr>
        </p:nvSpPr>
        <p:spPr>
          <a:xfrm>
            <a:off x="5460300" y="2572100"/>
            <a:ext cx="29706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SECTION_TITLE_AND_DESCRIPTION_1_1_1_1_1_1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7"/>
          <p:cNvSpPr txBox="1"/>
          <p:nvPr>
            <p:ph type="title"/>
          </p:nvPr>
        </p:nvSpPr>
        <p:spPr>
          <a:xfrm>
            <a:off x="2541750" y="1168450"/>
            <a:ext cx="4060500" cy="140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4" name="Google Shape;304;p37"/>
          <p:cNvSpPr txBox="1"/>
          <p:nvPr>
            <p:ph hasCustomPrompt="1" idx="2" type="title"/>
          </p:nvPr>
        </p:nvSpPr>
        <p:spPr>
          <a:xfrm>
            <a:off x="3772050" y="3532125"/>
            <a:ext cx="1599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5" name="Google Shape;305;p37"/>
          <p:cNvSpPr txBox="1"/>
          <p:nvPr>
            <p:ph idx="1" type="subTitle"/>
          </p:nvPr>
        </p:nvSpPr>
        <p:spPr>
          <a:xfrm>
            <a:off x="3086700" y="2572100"/>
            <a:ext cx="29706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38"/>
          <p:cNvGrpSpPr/>
          <p:nvPr/>
        </p:nvGrpSpPr>
        <p:grpSpPr>
          <a:xfrm flipH="1">
            <a:off x="-1216757" y="-950433"/>
            <a:ext cx="11676113" cy="7161288"/>
            <a:chOff x="-1285495" y="-726333"/>
            <a:chExt cx="11676113" cy="7161288"/>
          </a:xfrm>
        </p:grpSpPr>
        <p:pic>
          <p:nvPicPr>
            <p:cNvPr id="308" name="Google Shape;308;p38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-9298886">
              <a:off x="-1047270" y="4343254"/>
              <a:ext cx="2406997" cy="16606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38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3056069">
              <a:off x="7783994" y="-98945"/>
              <a:ext cx="2406993" cy="16606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0" name="Google Shape;310;p38"/>
          <p:cNvSpPr/>
          <p:nvPr/>
        </p:nvSpPr>
        <p:spPr>
          <a:xfrm>
            <a:off x="7456575" y="-1623700"/>
            <a:ext cx="3034500" cy="30345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chemeClr val="accen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8"/>
          <p:cNvSpPr/>
          <p:nvPr/>
        </p:nvSpPr>
        <p:spPr>
          <a:xfrm>
            <a:off x="-1601950" y="4208800"/>
            <a:ext cx="3034500" cy="30345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18960000" dist="19050">
              <a:schemeClr val="accen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8"/>
          <p:cNvSpPr txBox="1"/>
          <p:nvPr>
            <p:ph idx="1" type="body"/>
          </p:nvPr>
        </p:nvSpPr>
        <p:spPr>
          <a:xfrm>
            <a:off x="720000" y="1152475"/>
            <a:ext cx="36135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/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11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313" name="Google Shape;313;p38"/>
          <p:cNvSpPr txBox="1"/>
          <p:nvPr>
            <p:ph idx="2" type="body"/>
          </p:nvPr>
        </p:nvSpPr>
        <p:spPr>
          <a:xfrm>
            <a:off x="4810500" y="1152475"/>
            <a:ext cx="36135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11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314" name="Google Shape;314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 txBox="1"/>
          <p:nvPr>
            <p:ph idx="1" type="subTitle"/>
          </p:nvPr>
        </p:nvSpPr>
        <p:spPr>
          <a:xfrm>
            <a:off x="2516193" y="2266784"/>
            <a:ext cx="1845900" cy="4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>
                <a:solidFill>
                  <a:srgbClr val="000000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7" name="Google Shape;317;p39"/>
          <p:cNvSpPr txBox="1"/>
          <p:nvPr>
            <p:ph idx="2" type="subTitle"/>
          </p:nvPr>
        </p:nvSpPr>
        <p:spPr>
          <a:xfrm>
            <a:off x="6384038" y="2266784"/>
            <a:ext cx="1845900" cy="4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>
                <a:solidFill>
                  <a:srgbClr val="000000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8" name="Google Shape;318;p39"/>
          <p:cNvSpPr txBox="1"/>
          <p:nvPr>
            <p:ph idx="3" type="subTitle"/>
          </p:nvPr>
        </p:nvSpPr>
        <p:spPr>
          <a:xfrm>
            <a:off x="2516200" y="2690362"/>
            <a:ext cx="1845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39"/>
          <p:cNvSpPr txBox="1"/>
          <p:nvPr>
            <p:ph idx="4" type="subTitle"/>
          </p:nvPr>
        </p:nvSpPr>
        <p:spPr>
          <a:xfrm>
            <a:off x="6384049" y="2690362"/>
            <a:ext cx="1845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1_1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/>
          <p:nvPr>
            <p:ph idx="1" type="subTitle"/>
          </p:nvPr>
        </p:nvSpPr>
        <p:spPr>
          <a:xfrm>
            <a:off x="719950" y="2270575"/>
            <a:ext cx="2042700" cy="4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>
                <a:solidFill>
                  <a:srgbClr val="000000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3" name="Google Shape;323;p40"/>
          <p:cNvSpPr txBox="1"/>
          <p:nvPr>
            <p:ph idx="2" type="subTitle"/>
          </p:nvPr>
        </p:nvSpPr>
        <p:spPr>
          <a:xfrm>
            <a:off x="6381300" y="2270575"/>
            <a:ext cx="2042700" cy="4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>
                <a:solidFill>
                  <a:srgbClr val="000000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4" name="Google Shape;324;p40"/>
          <p:cNvSpPr txBox="1"/>
          <p:nvPr>
            <p:ph idx="3" type="subTitle"/>
          </p:nvPr>
        </p:nvSpPr>
        <p:spPr>
          <a:xfrm>
            <a:off x="816847" y="2692569"/>
            <a:ext cx="194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40"/>
          <p:cNvSpPr txBox="1"/>
          <p:nvPr>
            <p:ph idx="4" type="subTitle"/>
          </p:nvPr>
        </p:nvSpPr>
        <p:spPr>
          <a:xfrm>
            <a:off x="6381298" y="2692569"/>
            <a:ext cx="194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5"/>
          <p:cNvGrpSpPr/>
          <p:nvPr/>
        </p:nvGrpSpPr>
        <p:grpSpPr>
          <a:xfrm>
            <a:off x="-1150210" y="-986414"/>
            <a:ext cx="12304614" cy="7932672"/>
            <a:chOff x="-1150210" y="-986414"/>
            <a:chExt cx="12304614" cy="7932672"/>
          </a:xfrm>
        </p:grpSpPr>
        <p:pic>
          <p:nvPicPr>
            <p:cNvPr id="24" name="Google Shape;24;p5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5155791">
              <a:off x="-1461292" y="1368095"/>
              <a:ext cx="2583232" cy="17822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5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5155791">
              <a:off x="7977458" y="-525905"/>
              <a:ext cx="2583232" cy="17822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6;p5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7762612">
              <a:off x="6899762" y="3215881"/>
              <a:ext cx="3925475" cy="27082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700000">
              <a:off x="305786" y="1972849"/>
              <a:ext cx="755727" cy="5726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1717500" y="3032145"/>
            <a:ext cx="2907600" cy="4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>
                <a:solidFill>
                  <a:srgbClr val="000000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2" type="subTitle"/>
          </p:nvPr>
        </p:nvSpPr>
        <p:spPr>
          <a:xfrm>
            <a:off x="4625100" y="3032145"/>
            <a:ext cx="2907600" cy="4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>
                <a:solidFill>
                  <a:srgbClr val="000000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3" type="subTitle"/>
          </p:nvPr>
        </p:nvSpPr>
        <p:spPr>
          <a:xfrm>
            <a:off x="1992450" y="3500525"/>
            <a:ext cx="2357700" cy="105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4" type="subTitle"/>
          </p:nvPr>
        </p:nvSpPr>
        <p:spPr>
          <a:xfrm>
            <a:off x="4900050" y="3500525"/>
            <a:ext cx="2357700" cy="105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1"/>
          <p:cNvSpPr txBox="1"/>
          <p:nvPr>
            <p:ph type="title"/>
          </p:nvPr>
        </p:nvSpPr>
        <p:spPr>
          <a:xfrm>
            <a:off x="780300" y="3151325"/>
            <a:ext cx="2215800" cy="4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9" name="Google Shape;329;p41"/>
          <p:cNvSpPr txBox="1"/>
          <p:nvPr>
            <p:ph idx="1" type="subTitle"/>
          </p:nvPr>
        </p:nvSpPr>
        <p:spPr>
          <a:xfrm>
            <a:off x="780300" y="3637431"/>
            <a:ext cx="221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41"/>
          <p:cNvSpPr txBox="1"/>
          <p:nvPr>
            <p:ph idx="2" type="title"/>
          </p:nvPr>
        </p:nvSpPr>
        <p:spPr>
          <a:xfrm>
            <a:off x="3464100" y="3151325"/>
            <a:ext cx="2215800" cy="4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1" name="Google Shape;331;p41"/>
          <p:cNvSpPr txBox="1"/>
          <p:nvPr>
            <p:ph idx="3" type="subTitle"/>
          </p:nvPr>
        </p:nvSpPr>
        <p:spPr>
          <a:xfrm>
            <a:off x="3464100" y="3637431"/>
            <a:ext cx="221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41"/>
          <p:cNvSpPr txBox="1"/>
          <p:nvPr>
            <p:ph idx="4" type="title"/>
          </p:nvPr>
        </p:nvSpPr>
        <p:spPr>
          <a:xfrm>
            <a:off x="6178050" y="3151325"/>
            <a:ext cx="2215800" cy="4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3" name="Google Shape;333;p41"/>
          <p:cNvSpPr txBox="1"/>
          <p:nvPr>
            <p:ph idx="5" type="subTitle"/>
          </p:nvPr>
        </p:nvSpPr>
        <p:spPr>
          <a:xfrm>
            <a:off x="6178050" y="3637431"/>
            <a:ext cx="221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41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grpSp>
        <p:nvGrpSpPr>
          <p:cNvPr id="335" name="Google Shape;335;p41"/>
          <p:cNvGrpSpPr/>
          <p:nvPr/>
        </p:nvGrpSpPr>
        <p:grpSpPr>
          <a:xfrm>
            <a:off x="-1729404" y="-96251"/>
            <a:ext cx="12330163" cy="7316165"/>
            <a:chOff x="-1729404" y="-96251"/>
            <a:chExt cx="12330163" cy="7316165"/>
          </a:xfrm>
        </p:grpSpPr>
        <p:pic>
          <p:nvPicPr>
            <p:cNvPr id="336" name="Google Shape;336;p41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3692454">
              <a:off x="8093780" y="527170"/>
              <a:ext cx="2406994" cy="1660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" name="Google Shape;337;p41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3692454">
              <a:off x="-1629420" y="812270"/>
              <a:ext cx="2406994" cy="1660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" name="Google Shape;338;p41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3123040">
              <a:off x="7004301" y="4360613"/>
              <a:ext cx="3005448" cy="207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" name="Google Shape;339;p41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10431586">
              <a:off x="-355674" y="4361689"/>
              <a:ext cx="3005448" cy="207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0" name="Google Shape;3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799926">
            <a:off x="2668252" y="4464955"/>
            <a:ext cx="709013" cy="537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42"/>
          <p:cNvGrpSpPr/>
          <p:nvPr/>
        </p:nvGrpSpPr>
        <p:grpSpPr>
          <a:xfrm>
            <a:off x="-2189843" y="-2877590"/>
            <a:ext cx="12916773" cy="9519968"/>
            <a:chOff x="-2189843" y="-2877590"/>
            <a:chExt cx="12916773" cy="9519968"/>
          </a:xfrm>
        </p:grpSpPr>
        <p:pic>
          <p:nvPicPr>
            <p:cNvPr id="343" name="Google Shape;343;p42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-1799987">
              <a:off x="-1661597" y="-1857170"/>
              <a:ext cx="5007392" cy="34546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p42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-10799984">
              <a:off x="-420974" y="4379682"/>
              <a:ext cx="3279626" cy="22626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p42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1510776">
              <a:off x="7227583" y="-558145"/>
              <a:ext cx="3183386" cy="2196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Google Shape;346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51224">
              <a:off x="8069493" y="1023379"/>
              <a:ext cx="709013" cy="5372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7" name="Google Shape;347;p42"/>
          <p:cNvSpPr txBox="1"/>
          <p:nvPr>
            <p:ph type="title"/>
          </p:nvPr>
        </p:nvSpPr>
        <p:spPr>
          <a:xfrm>
            <a:off x="780300" y="3151325"/>
            <a:ext cx="2215800" cy="4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8" name="Google Shape;348;p42"/>
          <p:cNvSpPr txBox="1"/>
          <p:nvPr>
            <p:ph idx="1" type="subTitle"/>
          </p:nvPr>
        </p:nvSpPr>
        <p:spPr>
          <a:xfrm>
            <a:off x="985200" y="3594696"/>
            <a:ext cx="1806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42"/>
          <p:cNvSpPr txBox="1"/>
          <p:nvPr>
            <p:ph idx="2" type="title"/>
          </p:nvPr>
        </p:nvSpPr>
        <p:spPr>
          <a:xfrm>
            <a:off x="3464100" y="3151325"/>
            <a:ext cx="2215800" cy="4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0" name="Google Shape;350;p42"/>
          <p:cNvSpPr txBox="1"/>
          <p:nvPr>
            <p:ph idx="3" type="subTitle"/>
          </p:nvPr>
        </p:nvSpPr>
        <p:spPr>
          <a:xfrm>
            <a:off x="3669000" y="3594696"/>
            <a:ext cx="1806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42"/>
          <p:cNvSpPr txBox="1"/>
          <p:nvPr>
            <p:ph idx="4" type="title"/>
          </p:nvPr>
        </p:nvSpPr>
        <p:spPr>
          <a:xfrm>
            <a:off x="6178050" y="3151325"/>
            <a:ext cx="2215800" cy="4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2" name="Google Shape;352;p42"/>
          <p:cNvSpPr txBox="1"/>
          <p:nvPr>
            <p:ph idx="5" type="subTitle"/>
          </p:nvPr>
        </p:nvSpPr>
        <p:spPr>
          <a:xfrm>
            <a:off x="6382950" y="3594696"/>
            <a:ext cx="1806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42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54" name="Google Shape;354;p42"/>
          <p:cNvSpPr/>
          <p:nvPr/>
        </p:nvSpPr>
        <p:spPr>
          <a:xfrm>
            <a:off x="7349325" y="4362725"/>
            <a:ext cx="3043800" cy="30441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chemeClr val="accen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BLANK_1_1_1_2_1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3"/>
          <p:cNvSpPr txBox="1"/>
          <p:nvPr>
            <p:ph type="title"/>
          </p:nvPr>
        </p:nvSpPr>
        <p:spPr>
          <a:xfrm>
            <a:off x="780300" y="1920041"/>
            <a:ext cx="2215800" cy="4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7" name="Google Shape;357;p43"/>
          <p:cNvSpPr txBox="1"/>
          <p:nvPr>
            <p:ph idx="1" type="subTitle"/>
          </p:nvPr>
        </p:nvSpPr>
        <p:spPr>
          <a:xfrm>
            <a:off x="780300" y="2420170"/>
            <a:ext cx="221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8" name="Google Shape;358;p43"/>
          <p:cNvSpPr txBox="1"/>
          <p:nvPr>
            <p:ph idx="2" type="title"/>
          </p:nvPr>
        </p:nvSpPr>
        <p:spPr>
          <a:xfrm>
            <a:off x="3464100" y="3151325"/>
            <a:ext cx="2215800" cy="4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9" name="Google Shape;359;p43"/>
          <p:cNvSpPr txBox="1"/>
          <p:nvPr>
            <p:ph idx="3" type="subTitle"/>
          </p:nvPr>
        </p:nvSpPr>
        <p:spPr>
          <a:xfrm>
            <a:off x="3464100" y="3651454"/>
            <a:ext cx="221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p43"/>
          <p:cNvSpPr txBox="1"/>
          <p:nvPr>
            <p:ph idx="4" type="title"/>
          </p:nvPr>
        </p:nvSpPr>
        <p:spPr>
          <a:xfrm>
            <a:off x="6147900" y="1920041"/>
            <a:ext cx="2215800" cy="4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61" name="Google Shape;361;p43"/>
          <p:cNvSpPr txBox="1"/>
          <p:nvPr>
            <p:ph idx="5" type="subTitle"/>
          </p:nvPr>
        </p:nvSpPr>
        <p:spPr>
          <a:xfrm>
            <a:off x="6147900" y="2420170"/>
            <a:ext cx="221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2" name="Google Shape;362;p43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4"/>
          <p:cNvSpPr/>
          <p:nvPr/>
        </p:nvSpPr>
        <p:spPr>
          <a:xfrm rot="10800000">
            <a:off x="869350" y="4278800"/>
            <a:ext cx="3058800" cy="30588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10320000" dist="9525">
              <a:schemeClr val="accen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5" name="Google Shape;365;p44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flipH="1" rot="9027749">
            <a:off x="3275450" y="4307116"/>
            <a:ext cx="3005449" cy="207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4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flipH="1" rot="-431542">
            <a:off x="-806638" y="4315957"/>
            <a:ext cx="2406995" cy="1660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4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flipH="1" rot="-2978324">
            <a:off x="-806643" y="-758766"/>
            <a:ext cx="2406999" cy="1660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218587" y="3912375"/>
            <a:ext cx="356565" cy="270198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4"/>
          <p:cNvSpPr txBox="1"/>
          <p:nvPr>
            <p:ph type="title"/>
          </p:nvPr>
        </p:nvSpPr>
        <p:spPr>
          <a:xfrm>
            <a:off x="720000" y="1759050"/>
            <a:ext cx="1858200" cy="3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0" name="Google Shape;370;p44"/>
          <p:cNvSpPr txBox="1"/>
          <p:nvPr>
            <p:ph idx="1" type="subTitle"/>
          </p:nvPr>
        </p:nvSpPr>
        <p:spPr>
          <a:xfrm>
            <a:off x="719996" y="2116975"/>
            <a:ext cx="1858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1" name="Google Shape;371;p44"/>
          <p:cNvSpPr txBox="1"/>
          <p:nvPr>
            <p:ph idx="2" type="title"/>
          </p:nvPr>
        </p:nvSpPr>
        <p:spPr>
          <a:xfrm>
            <a:off x="3138449" y="1759050"/>
            <a:ext cx="1858200" cy="3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2" name="Google Shape;372;p44"/>
          <p:cNvSpPr txBox="1"/>
          <p:nvPr>
            <p:ph idx="3" type="subTitle"/>
          </p:nvPr>
        </p:nvSpPr>
        <p:spPr>
          <a:xfrm>
            <a:off x="3138447" y="2116975"/>
            <a:ext cx="1858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44"/>
          <p:cNvSpPr txBox="1"/>
          <p:nvPr>
            <p:ph idx="4" type="title"/>
          </p:nvPr>
        </p:nvSpPr>
        <p:spPr>
          <a:xfrm>
            <a:off x="720000" y="3192450"/>
            <a:ext cx="1858200" cy="3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4" name="Google Shape;374;p44"/>
          <p:cNvSpPr txBox="1"/>
          <p:nvPr>
            <p:ph idx="5" type="subTitle"/>
          </p:nvPr>
        </p:nvSpPr>
        <p:spPr>
          <a:xfrm>
            <a:off x="719996" y="3550375"/>
            <a:ext cx="1858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44"/>
          <p:cNvSpPr txBox="1"/>
          <p:nvPr>
            <p:ph idx="6" type="title"/>
          </p:nvPr>
        </p:nvSpPr>
        <p:spPr>
          <a:xfrm>
            <a:off x="3138449" y="3192450"/>
            <a:ext cx="1858200" cy="3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6" name="Google Shape;376;p44"/>
          <p:cNvSpPr txBox="1"/>
          <p:nvPr>
            <p:ph idx="7" type="subTitle"/>
          </p:nvPr>
        </p:nvSpPr>
        <p:spPr>
          <a:xfrm>
            <a:off x="3138447" y="3550375"/>
            <a:ext cx="1858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7" name="Google Shape;377;p44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BLANK_1_1_1_1_2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oogle Shape;379;p45"/>
          <p:cNvGrpSpPr/>
          <p:nvPr/>
        </p:nvGrpSpPr>
        <p:grpSpPr>
          <a:xfrm>
            <a:off x="-3055525" y="-2928200"/>
            <a:ext cx="14744101" cy="10199190"/>
            <a:chOff x="-3055525" y="-2928200"/>
            <a:chExt cx="14744101" cy="10199190"/>
          </a:xfrm>
        </p:grpSpPr>
        <p:pic>
          <p:nvPicPr>
            <p:cNvPr id="380" name="Google Shape;380;p45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3872766">
              <a:off x="7352283" y="-440830"/>
              <a:ext cx="4224888" cy="2914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" name="Google Shape;381;p45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-8999989">
              <a:off x="-1644479" y="3495172"/>
              <a:ext cx="4224889" cy="29148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2" name="Google Shape;382;p45"/>
            <p:cNvSpPr/>
            <p:nvPr/>
          </p:nvSpPr>
          <p:spPr>
            <a:xfrm>
              <a:off x="-3055525" y="-2928200"/>
              <a:ext cx="4830000" cy="4830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4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5"/>
            <p:cNvSpPr/>
            <p:nvPr/>
          </p:nvSpPr>
          <p:spPr>
            <a:xfrm rot="10800000">
              <a:off x="8606875" y="3311550"/>
              <a:ext cx="2216700" cy="221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4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45"/>
          <p:cNvSpPr txBox="1"/>
          <p:nvPr>
            <p:ph type="title"/>
          </p:nvPr>
        </p:nvSpPr>
        <p:spPr>
          <a:xfrm>
            <a:off x="3642899" y="1759050"/>
            <a:ext cx="1858200" cy="3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5" name="Google Shape;385;p45"/>
          <p:cNvSpPr txBox="1"/>
          <p:nvPr>
            <p:ph idx="1" type="subTitle"/>
          </p:nvPr>
        </p:nvSpPr>
        <p:spPr>
          <a:xfrm>
            <a:off x="5566675" y="1759050"/>
            <a:ext cx="2864100" cy="3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45"/>
          <p:cNvSpPr txBox="1"/>
          <p:nvPr>
            <p:ph idx="2" type="title"/>
          </p:nvPr>
        </p:nvSpPr>
        <p:spPr>
          <a:xfrm>
            <a:off x="3642899" y="2480825"/>
            <a:ext cx="1858200" cy="3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7" name="Google Shape;387;p45"/>
          <p:cNvSpPr txBox="1"/>
          <p:nvPr>
            <p:ph idx="3" type="subTitle"/>
          </p:nvPr>
        </p:nvSpPr>
        <p:spPr>
          <a:xfrm>
            <a:off x="5566675" y="2480825"/>
            <a:ext cx="2864100" cy="3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45"/>
          <p:cNvSpPr txBox="1"/>
          <p:nvPr>
            <p:ph idx="4" type="title"/>
          </p:nvPr>
        </p:nvSpPr>
        <p:spPr>
          <a:xfrm>
            <a:off x="3642899" y="3924375"/>
            <a:ext cx="1858200" cy="3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9" name="Google Shape;389;p45"/>
          <p:cNvSpPr txBox="1"/>
          <p:nvPr>
            <p:ph idx="5" type="subTitle"/>
          </p:nvPr>
        </p:nvSpPr>
        <p:spPr>
          <a:xfrm>
            <a:off x="5566675" y="3924375"/>
            <a:ext cx="2864100" cy="3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0" name="Google Shape;390;p45"/>
          <p:cNvSpPr txBox="1"/>
          <p:nvPr>
            <p:ph idx="6" type="title"/>
          </p:nvPr>
        </p:nvSpPr>
        <p:spPr>
          <a:xfrm>
            <a:off x="3642899" y="3202600"/>
            <a:ext cx="1858200" cy="3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1" name="Google Shape;391;p45"/>
          <p:cNvSpPr txBox="1"/>
          <p:nvPr>
            <p:ph idx="7" type="subTitle"/>
          </p:nvPr>
        </p:nvSpPr>
        <p:spPr>
          <a:xfrm>
            <a:off x="5566675" y="3202600"/>
            <a:ext cx="2864100" cy="3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2" name="Google Shape;392;p45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grpSp>
        <p:nvGrpSpPr>
          <p:cNvPr id="393" name="Google Shape;393;p45"/>
          <p:cNvGrpSpPr/>
          <p:nvPr/>
        </p:nvGrpSpPr>
        <p:grpSpPr>
          <a:xfrm>
            <a:off x="320361" y="525558"/>
            <a:ext cx="43276" cy="411646"/>
            <a:chOff x="1256711" y="1178908"/>
            <a:chExt cx="43276" cy="411646"/>
          </a:xfrm>
        </p:grpSpPr>
        <p:grpSp>
          <p:nvGrpSpPr>
            <p:cNvPr id="394" name="Google Shape;394;p45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395" name="Google Shape;395;p45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45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45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8" name="Google Shape;398;p45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399" name="Google Shape;399;p45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45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45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BLANK_1_1_1_1_2_1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6"/>
          <p:cNvSpPr txBox="1"/>
          <p:nvPr>
            <p:ph type="title"/>
          </p:nvPr>
        </p:nvSpPr>
        <p:spPr>
          <a:xfrm>
            <a:off x="1101000" y="1759050"/>
            <a:ext cx="1858200" cy="3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4" name="Google Shape;404;p46"/>
          <p:cNvSpPr txBox="1"/>
          <p:nvPr>
            <p:ph idx="1" type="subTitle"/>
          </p:nvPr>
        </p:nvSpPr>
        <p:spPr>
          <a:xfrm>
            <a:off x="1101000" y="2116975"/>
            <a:ext cx="1858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p46"/>
          <p:cNvSpPr txBox="1"/>
          <p:nvPr>
            <p:ph idx="2" type="title"/>
          </p:nvPr>
        </p:nvSpPr>
        <p:spPr>
          <a:xfrm>
            <a:off x="6184799" y="1759050"/>
            <a:ext cx="1858200" cy="3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6" name="Google Shape;406;p46"/>
          <p:cNvSpPr txBox="1"/>
          <p:nvPr>
            <p:ph idx="3" type="subTitle"/>
          </p:nvPr>
        </p:nvSpPr>
        <p:spPr>
          <a:xfrm>
            <a:off x="6184797" y="2116975"/>
            <a:ext cx="1858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46"/>
          <p:cNvSpPr txBox="1"/>
          <p:nvPr>
            <p:ph idx="4" type="title"/>
          </p:nvPr>
        </p:nvSpPr>
        <p:spPr>
          <a:xfrm>
            <a:off x="1101000" y="3192450"/>
            <a:ext cx="1858200" cy="3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8" name="Google Shape;408;p46"/>
          <p:cNvSpPr txBox="1"/>
          <p:nvPr>
            <p:ph idx="5" type="subTitle"/>
          </p:nvPr>
        </p:nvSpPr>
        <p:spPr>
          <a:xfrm>
            <a:off x="1101000" y="3550375"/>
            <a:ext cx="1858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46"/>
          <p:cNvSpPr txBox="1"/>
          <p:nvPr>
            <p:ph idx="6" type="title"/>
          </p:nvPr>
        </p:nvSpPr>
        <p:spPr>
          <a:xfrm>
            <a:off x="6184799" y="3192450"/>
            <a:ext cx="1858200" cy="3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10" name="Google Shape;410;p46"/>
          <p:cNvSpPr txBox="1"/>
          <p:nvPr>
            <p:ph idx="7" type="subTitle"/>
          </p:nvPr>
        </p:nvSpPr>
        <p:spPr>
          <a:xfrm>
            <a:off x="6184797" y="3550375"/>
            <a:ext cx="1858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1" name="Google Shape;411;p46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Google Shape;413;p47"/>
          <p:cNvGrpSpPr/>
          <p:nvPr/>
        </p:nvGrpSpPr>
        <p:grpSpPr>
          <a:xfrm>
            <a:off x="-1959721" y="-1274223"/>
            <a:ext cx="12394943" cy="7074744"/>
            <a:chOff x="-1959721" y="-1274223"/>
            <a:chExt cx="12394943" cy="7074744"/>
          </a:xfrm>
        </p:grpSpPr>
        <p:pic>
          <p:nvPicPr>
            <p:cNvPr id="414" name="Google Shape;414;p47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3692448">
              <a:off x="-1819005" y="-396878"/>
              <a:ext cx="3387391" cy="23370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5" name="Google Shape;415;p47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5805905">
              <a:off x="7725949" y="3149387"/>
              <a:ext cx="3005445" cy="207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6" name="Google Shape;416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786570">
              <a:off x="216039" y="4390301"/>
              <a:ext cx="540373" cy="4095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7" name="Google Shape;417;p47"/>
          <p:cNvSpPr txBox="1"/>
          <p:nvPr>
            <p:ph type="title"/>
          </p:nvPr>
        </p:nvSpPr>
        <p:spPr>
          <a:xfrm>
            <a:off x="720000" y="2003094"/>
            <a:ext cx="2305500" cy="3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18" name="Google Shape;418;p47"/>
          <p:cNvSpPr txBox="1"/>
          <p:nvPr>
            <p:ph idx="1" type="subTitle"/>
          </p:nvPr>
        </p:nvSpPr>
        <p:spPr>
          <a:xfrm>
            <a:off x="961500" y="2361019"/>
            <a:ext cx="1822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9" name="Google Shape;419;p47"/>
          <p:cNvSpPr txBox="1"/>
          <p:nvPr>
            <p:ph idx="2" type="title"/>
          </p:nvPr>
        </p:nvSpPr>
        <p:spPr>
          <a:xfrm>
            <a:off x="3419268" y="2003094"/>
            <a:ext cx="2305500" cy="3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20" name="Google Shape;420;p47"/>
          <p:cNvSpPr txBox="1"/>
          <p:nvPr>
            <p:ph idx="3" type="subTitle"/>
          </p:nvPr>
        </p:nvSpPr>
        <p:spPr>
          <a:xfrm>
            <a:off x="3660768" y="2361019"/>
            <a:ext cx="1822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1" name="Google Shape;421;p47"/>
          <p:cNvSpPr txBox="1"/>
          <p:nvPr>
            <p:ph idx="4" type="title"/>
          </p:nvPr>
        </p:nvSpPr>
        <p:spPr>
          <a:xfrm>
            <a:off x="720000" y="3821069"/>
            <a:ext cx="2305500" cy="3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22" name="Google Shape;422;p47"/>
          <p:cNvSpPr txBox="1"/>
          <p:nvPr>
            <p:ph idx="5" type="subTitle"/>
          </p:nvPr>
        </p:nvSpPr>
        <p:spPr>
          <a:xfrm>
            <a:off x="961500" y="4178994"/>
            <a:ext cx="1822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3" name="Google Shape;423;p47"/>
          <p:cNvSpPr txBox="1"/>
          <p:nvPr>
            <p:ph idx="6" type="title"/>
          </p:nvPr>
        </p:nvSpPr>
        <p:spPr>
          <a:xfrm>
            <a:off x="3419268" y="3821069"/>
            <a:ext cx="2305500" cy="3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24" name="Google Shape;424;p47"/>
          <p:cNvSpPr txBox="1"/>
          <p:nvPr>
            <p:ph idx="7" type="subTitle"/>
          </p:nvPr>
        </p:nvSpPr>
        <p:spPr>
          <a:xfrm>
            <a:off x="3660768" y="4178994"/>
            <a:ext cx="1822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5" name="Google Shape;425;p47"/>
          <p:cNvSpPr txBox="1"/>
          <p:nvPr>
            <p:ph idx="8" type="title"/>
          </p:nvPr>
        </p:nvSpPr>
        <p:spPr>
          <a:xfrm>
            <a:off x="6118578" y="2003094"/>
            <a:ext cx="2305500" cy="3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26" name="Google Shape;426;p47"/>
          <p:cNvSpPr txBox="1"/>
          <p:nvPr>
            <p:ph idx="9" type="subTitle"/>
          </p:nvPr>
        </p:nvSpPr>
        <p:spPr>
          <a:xfrm>
            <a:off x="6360078" y="2361019"/>
            <a:ext cx="1822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7" name="Google Shape;427;p47"/>
          <p:cNvSpPr txBox="1"/>
          <p:nvPr>
            <p:ph idx="13" type="title"/>
          </p:nvPr>
        </p:nvSpPr>
        <p:spPr>
          <a:xfrm>
            <a:off x="6118578" y="3821069"/>
            <a:ext cx="2305500" cy="3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28" name="Google Shape;428;p47"/>
          <p:cNvSpPr txBox="1"/>
          <p:nvPr>
            <p:ph idx="14" type="subTitle"/>
          </p:nvPr>
        </p:nvSpPr>
        <p:spPr>
          <a:xfrm>
            <a:off x="6360078" y="4178994"/>
            <a:ext cx="1822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9" name="Google Shape;429;p47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BLANK_1_1_1_1_1_2_1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8"/>
          <p:cNvSpPr txBox="1"/>
          <p:nvPr>
            <p:ph type="title"/>
          </p:nvPr>
        </p:nvSpPr>
        <p:spPr>
          <a:xfrm>
            <a:off x="1063722" y="1678175"/>
            <a:ext cx="1822500" cy="3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2" name="Google Shape;432;p48"/>
          <p:cNvSpPr txBox="1"/>
          <p:nvPr>
            <p:ph idx="1" type="subTitle"/>
          </p:nvPr>
        </p:nvSpPr>
        <p:spPr>
          <a:xfrm>
            <a:off x="1063718" y="2036100"/>
            <a:ext cx="1822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48"/>
          <p:cNvSpPr txBox="1"/>
          <p:nvPr>
            <p:ph idx="2" type="title"/>
          </p:nvPr>
        </p:nvSpPr>
        <p:spPr>
          <a:xfrm>
            <a:off x="6262232" y="1678175"/>
            <a:ext cx="1822500" cy="3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4" name="Google Shape;434;p48"/>
          <p:cNvSpPr txBox="1"/>
          <p:nvPr>
            <p:ph idx="3" type="subTitle"/>
          </p:nvPr>
        </p:nvSpPr>
        <p:spPr>
          <a:xfrm>
            <a:off x="6262211" y="2036094"/>
            <a:ext cx="1822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5" name="Google Shape;435;p48"/>
          <p:cNvSpPr txBox="1"/>
          <p:nvPr>
            <p:ph idx="4" type="title"/>
          </p:nvPr>
        </p:nvSpPr>
        <p:spPr>
          <a:xfrm>
            <a:off x="682697" y="2719725"/>
            <a:ext cx="1822500" cy="3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6" name="Google Shape;436;p48"/>
          <p:cNvSpPr txBox="1"/>
          <p:nvPr>
            <p:ph idx="5" type="subTitle"/>
          </p:nvPr>
        </p:nvSpPr>
        <p:spPr>
          <a:xfrm>
            <a:off x="682693" y="3077647"/>
            <a:ext cx="1822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7" name="Google Shape;437;p48"/>
          <p:cNvSpPr txBox="1"/>
          <p:nvPr>
            <p:ph idx="6" type="title"/>
          </p:nvPr>
        </p:nvSpPr>
        <p:spPr>
          <a:xfrm>
            <a:off x="1063720" y="3761275"/>
            <a:ext cx="1822500" cy="3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8" name="Google Shape;438;p48"/>
          <p:cNvSpPr txBox="1"/>
          <p:nvPr>
            <p:ph idx="7" type="subTitle"/>
          </p:nvPr>
        </p:nvSpPr>
        <p:spPr>
          <a:xfrm>
            <a:off x="1063699" y="4119197"/>
            <a:ext cx="1822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9" name="Google Shape;439;p48"/>
          <p:cNvSpPr txBox="1"/>
          <p:nvPr>
            <p:ph idx="8" type="title"/>
          </p:nvPr>
        </p:nvSpPr>
        <p:spPr>
          <a:xfrm>
            <a:off x="6643209" y="2719725"/>
            <a:ext cx="1822500" cy="3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0" name="Google Shape;440;p48"/>
          <p:cNvSpPr txBox="1"/>
          <p:nvPr>
            <p:ph idx="9" type="subTitle"/>
          </p:nvPr>
        </p:nvSpPr>
        <p:spPr>
          <a:xfrm>
            <a:off x="6643209" y="3077645"/>
            <a:ext cx="1822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1" name="Google Shape;441;p48"/>
          <p:cNvSpPr txBox="1"/>
          <p:nvPr>
            <p:ph idx="13" type="title"/>
          </p:nvPr>
        </p:nvSpPr>
        <p:spPr>
          <a:xfrm>
            <a:off x="6262209" y="3761275"/>
            <a:ext cx="1822500" cy="3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2" name="Google Shape;442;p48"/>
          <p:cNvSpPr txBox="1"/>
          <p:nvPr>
            <p:ph idx="14" type="subTitle"/>
          </p:nvPr>
        </p:nvSpPr>
        <p:spPr>
          <a:xfrm>
            <a:off x="6262209" y="4119197"/>
            <a:ext cx="1822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3" name="Google Shape;443;p48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2">
  <p:cSld name="BLANK_1_1_1_1_1_2_1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9"/>
          <p:cNvSpPr txBox="1"/>
          <p:nvPr>
            <p:ph type="title"/>
          </p:nvPr>
        </p:nvSpPr>
        <p:spPr>
          <a:xfrm>
            <a:off x="1980827" y="1678175"/>
            <a:ext cx="2389800" cy="3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6" name="Google Shape;446;p49"/>
          <p:cNvSpPr txBox="1"/>
          <p:nvPr>
            <p:ph idx="1" type="subTitle"/>
          </p:nvPr>
        </p:nvSpPr>
        <p:spPr>
          <a:xfrm>
            <a:off x="1980827" y="2036100"/>
            <a:ext cx="2389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7" name="Google Shape;447;p49"/>
          <p:cNvSpPr txBox="1"/>
          <p:nvPr>
            <p:ph idx="2" type="title"/>
          </p:nvPr>
        </p:nvSpPr>
        <p:spPr>
          <a:xfrm>
            <a:off x="5832822" y="1678175"/>
            <a:ext cx="2389800" cy="3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8" name="Google Shape;448;p49"/>
          <p:cNvSpPr txBox="1"/>
          <p:nvPr>
            <p:ph idx="3" type="subTitle"/>
          </p:nvPr>
        </p:nvSpPr>
        <p:spPr>
          <a:xfrm>
            <a:off x="5832822" y="2036094"/>
            <a:ext cx="2389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9" name="Google Shape;449;p49"/>
          <p:cNvSpPr txBox="1"/>
          <p:nvPr>
            <p:ph idx="4" type="title"/>
          </p:nvPr>
        </p:nvSpPr>
        <p:spPr>
          <a:xfrm>
            <a:off x="1980827" y="2719726"/>
            <a:ext cx="2389800" cy="3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0" name="Google Shape;450;p49"/>
          <p:cNvSpPr txBox="1"/>
          <p:nvPr>
            <p:ph idx="5" type="subTitle"/>
          </p:nvPr>
        </p:nvSpPr>
        <p:spPr>
          <a:xfrm>
            <a:off x="1980827" y="3077648"/>
            <a:ext cx="2389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1" name="Google Shape;451;p49"/>
          <p:cNvSpPr txBox="1"/>
          <p:nvPr>
            <p:ph idx="6" type="title"/>
          </p:nvPr>
        </p:nvSpPr>
        <p:spPr>
          <a:xfrm>
            <a:off x="1980827" y="3761277"/>
            <a:ext cx="2389800" cy="3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2" name="Google Shape;452;p49"/>
          <p:cNvSpPr txBox="1"/>
          <p:nvPr>
            <p:ph idx="7" type="subTitle"/>
          </p:nvPr>
        </p:nvSpPr>
        <p:spPr>
          <a:xfrm>
            <a:off x="1980827" y="4119199"/>
            <a:ext cx="2389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3" name="Google Shape;453;p49"/>
          <p:cNvSpPr txBox="1"/>
          <p:nvPr>
            <p:ph idx="8" type="title"/>
          </p:nvPr>
        </p:nvSpPr>
        <p:spPr>
          <a:xfrm>
            <a:off x="5832822" y="2719726"/>
            <a:ext cx="2389800" cy="3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4" name="Google Shape;454;p49"/>
          <p:cNvSpPr txBox="1"/>
          <p:nvPr>
            <p:ph idx="9" type="subTitle"/>
          </p:nvPr>
        </p:nvSpPr>
        <p:spPr>
          <a:xfrm>
            <a:off x="5832822" y="3077647"/>
            <a:ext cx="2389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5" name="Google Shape;455;p49"/>
          <p:cNvSpPr txBox="1"/>
          <p:nvPr>
            <p:ph idx="13" type="title"/>
          </p:nvPr>
        </p:nvSpPr>
        <p:spPr>
          <a:xfrm>
            <a:off x="5832822" y="3761277"/>
            <a:ext cx="2389800" cy="3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6" name="Google Shape;456;p49"/>
          <p:cNvSpPr txBox="1"/>
          <p:nvPr>
            <p:ph idx="14" type="subTitle"/>
          </p:nvPr>
        </p:nvSpPr>
        <p:spPr>
          <a:xfrm>
            <a:off x="5832822" y="4119199"/>
            <a:ext cx="2389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7" name="Google Shape;457;p49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Google Shape;459;p50"/>
          <p:cNvGrpSpPr/>
          <p:nvPr/>
        </p:nvGrpSpPr>
        <p:grpSpPr>
          <a:xfrm>
            <a:off x="-2449048" y="-2354000"/>
            <a:ext cx="13838148" cy="10556065"/>
            <a:chOff x="-2449048" y="-2354000"/>
            <a:chExt cx="13838148" cy="10556065"/>
          </a:xfrm>
        </p:grpSpPr>
        <p:sp>
          <p:nvSpPr>
            <p:cNvPr id="460" name="Google Shape;460;p50"/>
            <p:cNvSpPr/>
            <p:nvPr/>
          </p:nvSpPr>
          <p:spPr>
            <a:xfrm>
              <a:off x="3801950" y="-2354000"/>
              <a:ext cx="3058800" cy="3058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10320000" dist="9525">
                <a:schemeClr val="accent1">
                  <a:alpha val="4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50"/>
            <p:cNvSpPr/>
            <p:nvPr/>
          </p:nvSpPr>
          <p:spPr>
            <a:xfrm>
              <a:off x="8330300" y="2781350"/>
              <a:ext cx="3058800" cy="3058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10320000" dist="9525">
                <a:schemeClr val="accent1">
                  <a:alpha val="4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62" name="Google Shape;462;p50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-2699997">
              <a:off x="6410540" y="3926846"/>
              <a:ext cx="4536370" cy="31297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3" name="Google Shape;463;p50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-2699997">
              <a:off x="-2006860" y="-1208492"/>
              <a:ext cx="4536370" cy="31297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4" name="Google Shape;464;p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51224">
              <a:off x="8181543" y="458729"/>
              <a:ext cx="709013" cy="5372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5" name="Google Shape;465;p50"/>
          <p:cNvSpPr txBox="1"/>
          <p:nvPr>
            <p:ph hasCustomPrompt="1" type="title"/>
          </p:nvPr>
        </p:nvSpPr>
        <p:spPr>
          <a:xfrm>
            <a:off x="720000" y="901525"/>
            <a:ext cx="3852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66" name="Google Shape;466;p50"/>
          <p:cNvSpPr txBox="1"/>
          <p:nvPr>
            <p:ph idx="1" type="subTitle"/>
          </p:nvPr>
        </p:nvSpPr>
        <p:spPr>
          <a:xfrm>
            <a:off x="720000" y="1607552"/>
            <a:ext cx="3852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7" name="Google Shape;467;p50"/>
          <p:cNvSpPr txBox="1"/>
          <p:nvPr>
            <p:ph hasCustomPrompt="1" idx="2" type="title"/>
          </p:nvPr>
        </p:nvSpPr>
        <p:spPr>
          <a:xfrm>
            <a:off x="720000" y="2075311"/>
            <a:ext cx="3852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68" name="Google Shape;468;p50"/>
          <p:cNvSpPr txBox="1"/>
          <p:nvPr>
            <p:ph idx="3" type="subTitle"/>
          </p:nvPr>
        </p:nvSpPr>
        <p:spPr>
          <a:xfrm>
            <a:off x="720000" y="2781338"/>
            <a:ext cx="3852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9" name="Google Shape;469;p50"/>
          <p:cNvSpPr txBox="1"/>
          <p:nvPr>
            <p:ph hasCustomPrompt="1" idx="4" type="title"/>
          </p:nvPr>
        </p:nvSpPr>
        <p:spPr>
          <a:xfrm>
            <a:off x="720000" y="3249096"/>
            <a:ext cx="3852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70" name="Google Shape;470;p50"/>
          <p:cNvSpPr txBox="1"/>
          <p:nvPr>
            <p:ph idx="5" type="subTitle"/>
          </p:nvPr>
        </p:nvSpPr>
        <p:spPr>
          <a:xfrm>
            <a:off x="720000" y="3955124"/>
            <a:ext cx="3852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6"/>
          <p:cNvGrpSpPr/>
          <p:nvPr/>
        </p:nvGrpSpPr>
        <p:grpSpPr>
          <a:xfrm flipH="1" rot="10800000">
            <a:off x="-1005221" y="-1621477"/>
            <a:ext cx="11792220" cy="7946477"/>
            <a:chOff x="-1039434" y="-1185730"/>
            <a:chExt cx="11792220" cy="7946477"/>
          </a:xfrm>
        </p:grpSpPr>
        <p:pic>
          <p:nvPicPr>
            <p:cNvPr id="35" name="Google Shape;35;p6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7826467">
              <a:off x="7486249" y="3907813"/>
              <a:ext cx="3005448" cy="207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6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1428959">
              <a:off x="-806636" y="4315957"/>
              <a:ext cx="2406993" cy="1660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6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697866">
              <a:off x="7427023" y="-960143"/>
              <a:ext cx="2406996" cy="16606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" name="Google Shape;38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51"/>
          <p:cNvGrpSpPr/>
          <p:nvPr/>
        </p:nvGrpSpPr>
        <p:grpSpPr>
          <a:xfrm>
            <a:off x="-2425150" y="-1023875"/>
            <a:ext cx="13825430" cy="7993425"/>
            <a:chOff x="-2425150" y="-1023875"/>
            <a:chExt cx="13825430" cy="7993425"/>
          </a:xfrm>
        </p:grpSpPr>
        <p:sp>
          <p:nvSpPr>
            <p:cNvPr id="473" name="Google Shape;473;p51"/>
            <p:cNvSpPr/>
            <p:nvPr/>
          </p:nvSpPr>
          <p:spPr>
            <a:xfrm>
              <a:off x="-2425150" y="-1023875"/>
              <a:ext cx="3734700" cy="3734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10320000" dist="9525">
                <a:schemeClr val="accent1">
                  <a:alpha val="4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51"/>
            <p:cNvSpPr/>
            <p:nvPr/>
          </p:nvSpPr>
          <p:spPr>
            <a:xfrm>
              <a:off x="8040225" y="3583400"/>
              <a:ext cx="3058800" cy="3058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10320000" dist="9525">
                <a:schemeClr val="accent1">
                  <a:alpha val="4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75" name="Google Shape;475;p51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5255970">
              <a:off x="7585331" y="887914"/>
              <a:ext cx="4407293" cy="30406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6" name="Google Shape;476;p51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5919143">
              <a:off x="-2423341" y="2718234"/>
              <a:ext cx="4407289" cy="3040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7" name="Google Shape;477;p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51224">
              <a:off x="8267343" y="1984054"/>
              <a:ext cx="709013" cy="5372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8" name="Google Shape;478;p51"/>
            <p:cNvSpPr/>
            <p:nvPr/>
          </p:nvSpPr>
          <p:spPr>
            <a:xfrm>
              <a:off x="3356050" y="4595050"/>
              <a:ext cx="2374500" cy="2374500"/>
            </a:xfrm>
            <a:prstGeom prst="ellipse">
              <a:avLst/>
            </a:pr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100019" scaled="0"/>
            </a:gradFill>
            <a:ln>
              <a:noFill/>
            </a:ln>
            <a:effectLst>
              <a:outerShdw blurRad="57150" rotWithShape="0" algn="bl" dir="5400000" dist="19050">
                <a:schemeClr val="accen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51"/>
          <p:cNvSpPr txBox="1"/>
          <p:nvPr>
            <p:ph hasCustomPrompt="1" type="title"/>
          </p:nvPr>
        </p:nvSpPr>
        <p:spPr>
          <a:xfrm>
            <a:off x="1224050" y="3517711"/>
            <a:ext cx="1983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80" name="Google Shape;480;p51"/>
          <p:cNvSpPr txBox="1"/>
          <p:nvPr>
            <p:ph idx="1" type="subTitle"/>
          </p:nvPr>
        </p:nvSpPr>
        <p:spPr>
          <a:xfrm>
            <a:off x="1224050" y="4157073"/>
            <a:ext cx="19836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1" name="Google Shape;481;p51"/>
          <p:cNvSpPr txBox="1"/>
          <p:nvPr>
            <p:ph hasCustomPrompt="1" idx="2" type="title"/>
          </p:nvPr>
        </p:nvSpPr>
        <p:spPr>
          <a:xfrm>
            <a:off x="3580200" y="2432175"/>
            <a:ext cx="1983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82" name="Google Shape;482;p51"/>
          <p:cNvSpPr txBox="1"/>
          <p:nvPr>
            <p:ph idx="3" type="subTitle"/>
          </p:nvPr>
        </p:nvSpPr>
        <p:spPr>
          <a:xfrm>
            <a:off x="3580200" y="3138201"/>
            <a:ext cx="19836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51"/>
          <p:cNvSpPr txBox="1"/>
          <p:nvPr>
            <p:ph hasCustomPrompt="1" idx="4" type="title"/>
          </p:nvPr>
        </p:nvSpPr>
        <p:spPr>
          <a:xfrm>
            <a:off x="5878938" y="3517711"/>
            <a:ext cx="1983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84" name="Google Shape;484;p51"/>
          <p:cNvSpPr txBox="1"/>
          <p:nvPr>
            <p:ph idx="5" type="subTitle"/>
          </p:nvPr>
        </p:nvSpPr>
        <p:spPr>
          <a:xfrm>
            <a:off x="5878938" y="4157073"/>
            <a:ext cx="19836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51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BLANK_1_1_1_1_1_1_4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2"/>
          <p:cNvSpPr txBox="1"/>
          <p:nvPr>
            <p:ph hasCustomPrompt="1" type="title"/>
          </p:nvPr>
        </p:nvSpPr>
        <p:spPr>
          <a:xfrm>
            <a:off x="720000" y="1256575"/>
            <a:ext cx="2547000" cy="53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88" name="Google Shape;488;p52"/>
          <p:cNvSpPr txBox="1"/>
          <p:nvPr>
            <p:ph idx="1" type="subTitle"/>
          </p:nvPr>
        </p:nvSpPr>
        <p:spPr>
          <a:xfrm>
            <a:off x="933900" y="1847508"/>
            <a:ext cx="21192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52"/>
          <p:cNvSpPr txBox="1"/>
          <p:nvPr>
            <p:ph hasCustomPrompt="1" idx="2" type="title"/>
          </p:nvPr>
        </p:nvSpPr>
        <p:spPr>
          <a:xfrm>
            <a:off x="3298500" y="1256575"/>
            <a:ext cx="2547000" cy="53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90" name="Google Shape;490;p52"/>
          <p:cNvSpPr txBox="1"/>
          <p:nvPr>
            <p:ph idx="3" type="subTitle"/>
          </p:nvPr>
        </p:nvSpPr>
        <p:spPr>
          <a:xfrm>
            <a:off x="3512400" y="1847533"/>
            <a:ext cx="21192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52"/>
          <p:cNvSpPr txBox="1"/>
          <p:nvPr>
            <p:ph hasCustomPrompt="1" idx="4" type="title"/>
          </p:nvPr>
        </p:nvSpPr>
        <p:spPr>
          <a:xfrm>
            <a:off x="5883775" y="1256575"/>
            <a:ext cx="2547000" cy="53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92" name="Google Shape;492;p52"/>
          <p:cNvSpPr txBox="1"/>
          <p:nvPr>
            <p:ph idx="5" type="subTitle"/>
          </p:nvPr>
        </p:nvSpPr>
        <p:spPr>
          <a:xfrm>
            <a:off x="6097675" y="1847508"/>
            <a:ext cx="21192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3" name="Google Shape;493;p52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53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-8099992">
            <a:off x="-1888368" y="3524285"/>
            <a:ext cx="4407289" cy="3040676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3"/>
          <p:cNvSpPr txBox="1"/>
          <p:nvPr>
            <p:ph type="ctrTitle"/>
          </p:nvPr>
        </p:nvSpPr>
        <p:spPr>
          <a:xfrm>
            <a:off x="720000" y="540000"/>
            <a:ext cx="4284000" cy="8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97" name="Google Shape;497;p53"/>
          <p:cNvSpPr txBox="1"/>
          <p:nvPr>
            <p:ph idx="1" type="subTitle"/>
          </p:nvPr>
        </p:nvSpPr>
        <p:spPr>
          <a:xfrm>
            <a:off x="720000" y="1486900"/>
            <a:ext cx="4293900" cy="10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98" name="Google Shape;498;p53"/>
          <p:cNvSpPr txBox="1"/>
          <p:nvPr/>
        </p:nvSpPr>
        <p:spPr>
          <a:xfrm>
            <a:off x="720000" y="3632500"/>
            <a:ext cx="3852000" cy="9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CREDITS: </a:t>
            </a:r>
            <a:r>
              <a:rPr lang="en" sz="1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Darker Grotesque"/>
                <a:ea typeface="Darker Grotesque"/>
                <a:cs typeface="Darker Grotesque"/>
                <a:sym typeface="Darker Grotesq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Darker Grotesque"/>
                <a:ea typeface="Darker Grotesque"/>
                <a:cs typeface="Darker Grotesque"/>
                <a:sym typeface="Darker Grotesq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Darker Grotesque"/>
                <a:ea typeface="Darker Grotesque"/>
                <a:cs typeface="Darker Grotesque"/>
                <a:sym typeface="Darker Grotesqu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0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 </a:t>
            </a:r>
            <a:endParaRPr b="1" sz="1000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499" name="Google Shape;499;p53"/>
          <p:cNvGrpSpPr/>
          <p:nvPr/>
        </p:nvGrpSpPr>
        <p:grpSpPr>
          <a:xfrm>
            <a:off x="320361" y="754158"/>
            <a:ext cx="43276" cy="411646"/>
            <a:chOff x="1256711" y="1178908"/>
            <a:chExt cx="43276" cy="411646"/>
          </a:xfrm>
        </p:grpSpPr>
        <p:grpSp>
          <p:nvGrpSpPr>
            <p:cNvPr id="500" name="Google Shape;500;p53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501" name="Google Shape;501;p53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53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53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4" name="Google Shape;504;p53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505" name="Google Shape;505;p53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53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53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9" name="Google Shape;509;p54"/>
          <p:cNvGrpSpPr/>
          <p:nvPr/>
        </p:nvGrpSpPr>
        <p:grpSpPr>
          <a:xfrm>
            <a:off x="-1648646" y="-1233751"/>
            <a:ext cx="12569250" cy="7898248"/>
            <a:chOff x="-1648646" y="-1233751"/>
            <a:chExt cx="12569250" cy="7898248"/>
          </a:xfrm>
        </p:grpSpPr>
        <p:pic>
          <p:nvPicPr>
            <p:cNvPr id="510" name="Google Shape;510;p54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8830939">
              <a:off x="-928451" y="3942039"/>
              <a:ext cx="3005450" cy="2073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" name="Google Shape;511;p54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3692456">
              <a:off x="7666315" y="-424490"/>
              <a:ext cx="3124503" cy="21556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Google Shape;512;p54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3692448">
              <a:off x="-1507930" y="-292453"/>
              <a:ext cx="3387391" cy="23370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3" name="Google Shape;513;p54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8100021">
              <a:off x="7267750" y="3694063"/>
              <a:ext cx="3005446" cy="207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4" name="Google Shape;514;p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9900052">
              <a:off x="7263844" y="271354"/>
              <a:ext cx="709013" cy="5372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5"/>
          <p:cNvSpPr/>
          <p:nvPr/>
        </p:nvSpPr>
        <p:spPr>
          <a:xfrm>
            <a:off x="1181400" y="4001050"/>
            <a:ext cx="3029400" cy="30294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rotWithShape="0" algn="bl" dir="5400000" dist="19050">
              <a:schemeClr val="accen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7" name="Google Shape;517;p55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9000006">
            <a:off x="6631531" y="3074710"/>
            <a:ext cx="4407288" cy="3040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55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10078522">
            <a:off x="2368356" y="-2528990"/>
            <a:ext cx="4407288" cy="3040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55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-8099992">
            <a:off x="-1888368" y="3524285"/>
            <a:ext cx="4407289" cy="304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6"/>
          <p:cNvSpPr/>
          <p:nvPr/>
        </p:nvSpPr>
        <p:spPr>
          <a:xfrm>
            <a:off x="6982463" y="3599050"/>
            <a:ext cx="3058800" cy="30588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10320000" dist="9525">
              <a:schemeClr val="accen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2" name="Google Shape;522;p56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9134656">
            <a:off x="6293780" y="3644943"/>
            <a:ext cx="4436165" cy="3060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56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-2359540">
            <a:off x="-1115599" y="-633789"/>
            <a:ext cx="3498423" cy="2413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6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8382963">
            <a:off x="7473048" y="-1903224"/>
            <a:ext cx="3498429" cy="2413614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56"/>
          <p:cNvSpPr/>
          <p:nvPr/>
        </p:nvSpPr>
        <p:spPr>
          <a:xfrm>
            <a:off x="-1677013" y="3486525"/>
            <a:ext cx="3352800" cy="33528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10320000" dist="9525">
              <a:schemeClr val="accen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7"/>
          <p:cNvGrpSpPr/>
          <p:nvPr/>
        </p:nvGrpSpPr>
        <p:grpSpPr>
          <a:xfrm>
            <a:off x="6368725" y="-3096875"/>
            <a:ext cx="6112800" cy="6112800"/>
            <a:chOff x="6368725" y="-3096875"/>
            <a:chExt cx="6112800" cy="6112800"/>
          </a:xfrm>
        </p:grpSpPr>
        <p:sp>
          <p:nvSpPr>
            <p:cNvPr id="41" name="Google Shape;41;p7"/>
            <p:cNvSpPr/>
            <p:nvPr/>
          </p:nvSpPr>
          <p:spPr>
            <a:xfrm>
              <a:off x="6368725" y="-3096875"/>
              <a:ext cx="6112800" cy="6112800"/>
            </a:xfrm>
            <a:prstGeom prst="ellipse">
              <a:avLst/>
            </a:pr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100019" scaled="0"/>
            </a:gradFill>
            <a:ln>
              <a:noFill/>
            </a:ln>
            <a:effectLst>
              <a:outerShdw blurRad="57150" rotWithShape="0" algn="bl" dir="5400000" dist="19050">
                <a:schemeClr val="accen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2" name="Google Shape;42;p7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3599913">
              <a:off x="7727360" y="-484175"/>
              <a:ext cx="3160826" cy="2180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43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51224">
              <a:off x="8345293" y="898004"/>
              <a:ext cx="709013" cy="5372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" name="Google Shape;44;p7"/>
          <p:cNvSpPr txBox="1"/>
          <p:nvPr>
            <p:ph type="title"/>
          </p:nvPr>
        </p:nvSpPr>
        <p:spPr>
          <a:xfrm>
            <a:off x="720000" y="475600"/>
            <a:ext cx="42009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45" name="Google Shape;45;p7"/>
          <p:cNvSpPr txBox="1"/>
          <p:nvPr>
            <p:ph idx="1" type="body"/>
          </p:nvPr>
        </p:nvSpPr>
        <p:spPr>
          <a:xfrm>
            <a:off x="720000" y="1152475"/>
            <a:ext cx="36135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11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pic>
        <p:nvPicPr>
          <p:cNvPr id="46" name="Google Shape;46;p7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-8100003">
            <a:off x="-1854460" y="3356557"/>
            <a:ext cx="4536370" cy="312971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/>
          <p:nvPr/>
        </p:nvSpPr>
        <p:spPr>
          <a:xfrm>
            <a:off x="8125275" y="3927563"/>
            <a:ext cx="1633500" cy="16335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chemeClr val="accent1">
                <a:alpha val="42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9134663">
            <a:off x="5216409" y="2807138"/>
            <a:ext cx="5981304" cy="412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8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9134665">
            <a:off x="640936" y="-587160"/>
            <a:ext cx="7862096" cy="5424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8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-2359540">
            <a:off x="-1115599" y="-633789"/>
            <a:ext cx="3498423" cy="2413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8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7857552">
            <a:off x="5346224" y="-2011764"/>
            <a:ext cx="3498427" cy="2413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8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8099952">
            <a:off x="400134" y="3004414"/>
            <a:ext cx="1541807" cy="106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-3600043">
            <a:off x="7336108" y="2039888"/>
            <a:ext cx="1541809" cy="106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8337" y="-1269810"/>
            <a:ext cx="3185085" cy="241362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57" name="Google Shape;57;p8"/>
          <p:cNvSpPr/>
          <p:nvPr/>
        </p:nvSpPr>
        <p:spPr>
          <a:xfrm>
            <a:off x="8107075" y="-377987"/>
            <a:ext cx="1902000" cy="19020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10320000" dist="9525">
              <a:schemeClr val="accen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8"/>
          <p:cNvSpPr/>
          <p:nvPr/>
        </p:nvSpPr>
        <p:spPr>
          <a:xfrm>
            <a:off x="-284900" y="4457475"/>
            <a:ext cx="1250700" cy="12507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10320000" dist="9525">
              <a:schemeClr val="accen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9"/>
          <p:cNvGrpSpPr/>
          <p:nvPr/>
        </p:nvGrpSpPr>
        <p:grpSpPr>
          <a:xfrm>
            <a:off x="6644363" y="-2043963"/>
            <a:ext cx="4566851" cy="4634703"/>
            <a:chOff x="6644363" y="-2043963"/>
            <a:chExt cx="4566851" cy="4634703"/>
          </a:xfrm>
        </p:grpSpPr>
        <p:sp>
          <p:nvSpPr>
            <p:cNvPr id="61" name="Google Shape;61;p9"/>
            <p:cNvSpPr/>
            <p:nvPr/>
          </p:nvSpPr>
          <p:spPr>
            <a:xfrm>
              <a:off x="7796525" y="-1669075"/>
              <a:ext cx="3257100" cy="3257100"/>
            </a:xfrm>
            <a:prstGeom prst="ellipse">
              <a:avLst/>
            </a:pr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100019" scaled="0"/>
            </a:gradFill>
            <a:ln>
              <a:noFill/>
            </a:ln>
            <a:effectLst>
              <a:outerShdw blurRad="57150" rotWithShape="0" algn="bl" dir="5400000" dist="19050">
                <a:schemeClr val="accen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2" name="Google Shape;62;p9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2838283">
              <a:off x="7001145" y="-1055845"/>
              <a:ext cx="3853286" cy="265846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" name="Google Shape;63;p9"/>
          <p:cNvSpPr txBox="1"/>
          <p:nvPr>
            <p:ph type="title"/>
          </p:nvPr>
        </p:nvSpPr>
        <p:spPr>
          <a:xfrm>
            <a:off x="720000" y="654862"/>
            <a:ext cx="4200900" cy="5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64" name="Google Shape;64;p9"/>
          <p:cNvSpPr txBox="1"/>
          <p:nvPr>
            <p:ph idx="1" type="body"/>
          </p:nvPr>
        </p:nvSpPr>
        <p:spPr>
          <a:xfrm>
            <a:off x="720000" y="1880012"/>
            <a:ext cx="3613500" cy="23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Anaheim"/>
              <a:buAutoNum type="arabicPeriod"/>
              <a:defRPr sz="1400"/>
            </a:lvl1pPr>
            <a:lvl2pPr indent="-2794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/>
            </a:lvl2pPr>
            <a:lvl3pPr indent="-2794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/>
            </a:lvl3pPr>
            <a:lvl4pPr indent="-2794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/>
            </a:lvl6pPr>
            <a:lvl7pPr indent="-2730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/>
            </a:lvl7pPr>
            <a:lvl8pPr indent="-2730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/>
            </a:lvl8pPr>
            <a:lvl9pPr indent="-2667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/>
            </a:lvl9pPr>
          </a:lstStyle>
          <a:p/>
        </p:txBody>
      </p:sp>
      <p:pic>
        <p:nvPicPr>
          <p:cNvPr id="65" name="Google Shape;65;p9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-8100003">
            <a:off x="-1854460" y="3356557"/>
            <a:ext cx="4536370" cy="312971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/>
          <p:nvPr/>
        </p:nvSpPr>
        <p:spPr>
          <a:xfrm>
            <a:off x="8125275" y="3927563"/>
            <a:ext cx="1633500" cy="16335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chemeClr val="accent1">
                <a:alpha val="42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gradFill>
          <a:gsLst>
            <a:gs pos="0">
              <a:srgbClr val="8DF1FF"/>
            </a:gs>
            <a:gs pos="30000">
              <a:srgbClr val="F2CEFF"/>
            </a:gs>
            <a:gs pos="100000">
              <a:srgbClr val="0445FF"/>
            </a:gs>
          </a:gsLst>
          <a:lin ang="8099331" scaled="0"/>
        </a:gra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20000" y="540000"/>
            <a:ext cx="3852000" cy="85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7670436">
            <a:off x="6935928" y="2750610"/>
            <a:ext cx="4398547" cy="303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0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-9899982">
            <a:off x="7473802" y="-293359"/>
            <a:ext cx="1900395" cy="131111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0"/>
          <p:cNvSpPr/>
          <p:nvPr/>
        </p:nvSpPr>
        <p:spPr>
          <a:xfrm>
            <a:off x="8688575" y="975674"/>
            <a:ext cx="927000" cy="9270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10320000" dist="9525">
              <a:schemeClr val="accen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5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rbitron Black"/>
              <a:buNone/>
              <a:defRPr sz="23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sz="2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sz="2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sz="2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sz="2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sz="2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sz="2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sz="2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sz="2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●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○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■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●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○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■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●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○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arker Grotesque"/>
              <a:buChar char="■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7"/>
          <p:cNvSpPr txBox="1"/>
          <p:nvPr>
            <p:ph type="ctrTitle"/>
          </p:nvPr>
        </p:nvSpPr>
        <p:spPr>
          <a:xfrm>
            <a:off x="1614125" y="1915550"/>
            <a:ext cx="6620100" cy="122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Unlocking the World Through Computer Vision</a:t>
            </a:r>
            <a:endParaRPr/>
          </a:p>
        </p:txBody>
      </p:sp>
      <p:grpSp>
        <p:nvGrpSpPr>
          <p:cNvPr id="531" name="Google Shape;531;p57"/>
          <p:cNvGrpSpPr/>
          <p:nvPr/>
        </p:nvGrpSpPr>
        <p:grpSpPr>
          <a:xfrm>
            <a:off x="1213874" y="751483"/>
            <a:ext cx="43276" cy="411646"/>
            <a:chOff x="1256711" y="1178908"/>
            <a:chExt cx="43276" cy="411646"/>
          </a:xfrm>
        </p:grpSpPr>
        <p:grpSp>
          <p:nvGrpSpPr>
            <p:cNvPr id="532" name="Google Shape;532;p57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533" name="Google Shape;533;p57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57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57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6" name="Google Shape;536;p57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537" name="Google Shape;537;p57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57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57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40" name="Google Shape;540;p57"/>
          <p:cNvSpPr/>
          <p:nvPr/>
        </p:nvSpPr>
        <p:spPr>
          <a:xfrm>
            <a:off x="2509175" y="-3861800"/>
            <a:ext cx="4830000" cy="48303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chemeClr val="accent1">
                <a:alpha val="42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57"/>
          <p:cNvSpPr/>
          <p:nvPr/>
        </p:nvSpPr>
        <p:spPr>
          <a:xfrm>
            <a:off x="7446650" y="3964738"/>
            <a:ext cx="1260600" cy="12606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rotWithShape="0" algn="bl" dir="5400000" dist="19050">
              <a:srgbClr val="4877FF">
                <a:alpha val="7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57"/>
          <p:cNvSpPr/>
          <p:nvPr/>
        </p:nvSpPr>
        <p:spPr>
          <a:xfrm>
            <a:off x="-1777700" y="1816800"/>
            <a:ext cx="3524100" cy="35241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rotWithShape="0" algn="bl" dir="5400000" dist="19050">
              <a:schemeClr val="accent1">
                <a:alpha val="42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57"/>
          <p:cNvSpPr/>
          <p:nvPr/>
        </p:nvSpPr>
        <p:spPr>
          <a:xfrm>
            <a:off x="7111775" y="-1569850"/>
            <a:ext cx="3524100" cy="35241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rotWithShape="0" algn="bl" dir="5400000" dist="19050">
              <a:schemeClr val="accent1">
                <a:alpha val="42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4" name="Google Shape;544;p57"/>
          <p:cNvPicPr preferRelativeResize="0"/>
          <p:nvPr/>
        </p:nvPicPr>
        <p:blipFill rotWithShape="1">
          <a:blip r:embed="rId3">
            <a:alphaModFix/>
          </a:blip>
          <a:srcRect b="19768" l="7340" r="4538" t="0"/>
          <a:stretch/>
        </p:blipFill>
        <p:spPr>
          <a:xfrm flipH="1" rot="-9134663">
            <a:off x="-1898761" y="3246476"/>
            <a:ext cx="5981304" cy="412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7"/>
          <p:cNvPicPr preferRelativeResize="0"/>
          <p:nvPr/>
        </p:nvPicPr>
        <p:blipFill rotWithShape="1">
          <a:blip r:embed="rId3">
            <a:alphaModFix/>
          </a:blip>
          <a:srcRect b="19768" l="7340" r="4538" t="0"/>
          <a:stretch/>
        </p:blipFill>
        <p:spPr>
          <a:xfrm flipH="1" rot="2359540">
            <a:off x="6573591" y="-1878314"/>
            <a:ext cx="3498423" cy="2413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7"/>
          <p:cNvPicPr preferRelativeResize="0"/>
          <p:nvPr/>
        </p:nvPicPr>
        <p:blipFill rotWithShape="1">
          <a:blip r:embed="rId3">
            <a:alphaModFix/>
          </a:blip>
          <a:srcRect b="19768" l="7340" r="4538" t="0"/>
          <a:stretch/>
        </p:blipFill>
        <p:spPr>
          <a:xfrm flipH="1" rot="8099997">
            <a:off x="906367" y="-2284251"/>
            <a:ext cx="4111489" cy="2836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57"/>
          <p:cNvPicPr preferRelativeResize="0"/>
          <p:nvPr/>
        </p:nvPicPr>
        <p:blipFill rotWithShape="1">
          <a:blip r:embed="rId3">
            <a:alphaModFix/>
          </a:blip>
          <a:srcRect b="19768" l="7340" r="4538" t="0"/>
          <a:stretch/>
        </p:blipFill>
        <p:spPr>
          <a:xfrm flipH="1" rot="7200074">
            <a:off x="6663734" y="3068423"/>
            <a:ext cx="4276576" cy="2950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51224">
            <a:off x="7536343" y="152779"/>
            <a:ext cx="709013" cy="537293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57"/>
          <p:cNvSpPr/>
          <p:nvPr/>
        </p:nvSpPr>
        <p:spPr>
          <a:xfrm>
            <a:off x="-680625" y="-262950"/>
            <a:ext cx="1633500" cy="16335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chemeClr val="accent1">
                <a:alpha val="42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57"/>
          <p:cNvSpPr txBox="1"/>
          <p:nvPr/>
        </p:nvSpPr>
        <p:spPr>
          <a:xfrm>
            <a:off x="2653125" y="3835275"/>
            <a:ext cx="4299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Orbitron SemiBold"/>
                <a:ea typeface="Orbitron SemiBold"/>
                <a:cs typeface="Orbitron SemiBold"/>
                <a:sym typeface="Orbitron SemiBold"/>
              </a:rPr>
              <a:t>Gayathri Girish </a:t>
            </a:r>
            <a:endParaRPr sz="3200">
              <a:solidFill>
                <a:schemeClr val="dk1"/>
              </a:solidFill>
              <a:latin typeface="Orbitron SemiBold"/>
              <a:ea typeface="Orbitron SemiBold"/>
              <a:cs typeface="Orbitron SemiBold"/>
              <a:sym typeface="Orbitron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UNet</a:t>
            </a:r>
            <a:endParaRPr sz="2800"/>
          </a:p>
        </p:txBody>
      </p:sp>
      <p:sp>
        <p:nvSpPr>
          <p:cNvPr id="629" name="Google Shape;629;p66"/>
          <p:cNvSpPr txBox="1"/>
          <p:nvPr>
            <p:ph idx="1" type="body"/>
          </p:nvPr>
        </p:nvSpPr>
        <p:spPr>
          <a:xfrm>
            <a:off x="355800" y="1143125"/>
            <a:ext cx="480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UNet is a convolutional neural network used for precise image segmentation.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U-shaped architecture with an encoder-decoder structure.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Example:</a:t>
            </a:r>
            <a:r>
              <a:rPr lang="en" sz="2200"/>
              <a:t> Segmenting tumors in medical images or satellite image regions.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Applications:</a:t>
            </a:r>
            <a:r>
              <a:rPr lang="en" sz="2200"/>
              <a:t> Healthcare (organ segmentation), environmental monitoring.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Real-world use:</a:t>
            </a:r>
            <a:r>
              <a:rPr lang="en" sz="2200"/>
              <a:t> Tumor segmentation in medical scans for diagnosis.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0" name="Google Shape;63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7000" y="1381225"/>
            <a:ext cx="3824099" cy="23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7"/>
          <p:cNvSpPr txBox="1"/>
          <p:nvPr>
            <p:ph type="title"/>
          </p:nvPr>
        </p:nvSpPr>
        <p:spPr>
          <a:xfrm>
            <a:off x="1430650" y="1678588"/>
            <a:ext cx="6434100" cy="17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Applications</a:t>
            </a:r>
            <a:endParaRPr sz="7000"/>
          </a:p>
        </p:txBody>
      </p:sp>
      <p:sp>
        <p:nvSpPr>
          <p:cNvPr id="636" name="Google Shape;636;p67"/>
          <p:cNvSpPr/>
          <p:nvPr/>
        </p:nvSpPr>
        <p:spPr>
          <a:xfrm>
            <a:off x="425825" y="-2226450"/>
            <a:ext cx="3524100" cy="35241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chemeClr val="accent1">
                <a:alpha val="42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67"/>
          <p:cNvSpPr/>
          <p:nvPr/>
        </p:nvSpPr>
        <p:spPr>
          <a:xfrm>
            <a:off x="-1777700" y="1816800"/>
            <a:ext cx="3524100" cy="35241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rotWithShape="0" algn="bl" dir="5400000" dist="19050">
              <a:schemeClr val="accent1">
                <a:alpha val="42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67"/>
          <p:cNvSpPr/>
          <p:nvPr/>
        </p:nvSpPr>
        <p:spPr>
          <a:xfrm>
            <a:off x="7111775" y="-1569850"/>
            <a:ext cx="3524100" cy="35241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rotWithShape="0" algn="bl" dir="5400000" dist="19050">
              <a:schemeClr val="accent1">
                <a:alpha val="42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9" name="Google Shape;639;p67"/>
          <p:cNvPicPr preferRelativeResize="0"/>
          <p:nvPr/>
        </p:nvPicPr>
        <p:blipFill rotWithShape="1">
          <a:blip r:embed="rId3">
            <a:alphaModFix/>
          </a:blip>
          <a:srcRect b="19768" l="7340" r="4538" t="0"/>
          <a:stretch/>
        </p:blipFill>
        <p:spPr>
          <a:xfrm flipH="1" rot="7822927">
            <a:off x="5090651" y="1955250"/>
            <a:ext cx="5981303" cy="412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67"/>
          <p:cNvPicPr preferRelativeResize="0"/>
          <p:nvPr/>
        </p:nvPicPr>
        <p:blipFill rotWithShape="1">
          <a:blip r:embed="rId3">
            <a:alphaModFix/>
          </a:blip>
          <a:srcRect b="19768" l="7340" r="4538" t="0"/>
          <a:stretch/>
        </p:blipFill>
        <p:spPr>
          <a:xfrm flipH="1" rot="-2078371">
            <a:off x="-791456" y="-1124489"/>
            <a:ext cx="3498419" cy="241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51224">
            <a:off x="7536343" y="152779"/>
            <a:ext cx="709013" cy="537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51224">
            <a:off x="358718" y="3423954"/>
            <a:ext cx="709013" cy="537293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67">
            <a:hlinkClick action="ppaction://hlinkshowjump?jump=nextslide"/>
          </p:cNvPr>
          <p:cNvSpPr/>
          <p:nvPr/>
        </p:nvSpPr>
        <p:spPr>
          <a:xfrm>
            <a:off x="271492" y="2225124"/>
            <a:ext cx="193611" cy="193446"/>
          </a:xfrm>
          <a:custGeom>
            <a:rect b="b" l="l" r="r" t="t"/>
            <a:pathLst>
              <a:path extrusionOk="0" h="13599" w="13613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67">
            <a:hlinkClick/>
          </p:cNvPr>
          <p:cNvSpPr/>
          <p:nvPr/>
        </p:nvSpPr>
        <p:spPr>
          <a:xfrm>
            <a:off x="271492" y="2475029"/>
            <a:ext cx="193611" cy="193446"/>
          </a:xfrm>
          <a:custGeom>
            <a:rect b="b" l="l" r="r" t="t"/>
            <a:pathLst>
              <a:path extrusionOk="0" h="13599" w="13613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67">
            <a:hlinkClick action="ppaction://hlinkshowjump?jump=previousslide"/>
          </p:cNvPr>
          <p:cNvSpPr/>
          <p:nvPr/>
        </p:nvSpPr>
        <p:spPr>
          <a:xfrm>
            <a:off x="271492" y="2724934"/>
            <a:ext cx="193611" cy="193446"/>
          </a:xfrm>
          <a:custGeom>
            <a:rect b="b" l="l" r="r" t="t"/>
            <a:pathLst>
              <a:path extrusionOk="0" h="13599" w="13613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646" name="Google Shape;646;p67">
            <a:hlinkClick/>
          </p:cNvPr>
          <p:cNvSpPr/>
          <p:nvPr/>
        </p:nvSpPr>
        <p:spPr>
          <a:xfrm>
            <a:off x="312597" y="2511261"/>
            <a:ext cx="111412" cy="111267"/>
          </a:xfrm>
          <a:custGeom>
            <a:rect b="b" l="l" r="r" t="t"/>
            <a:pathLst>
              <a:path extrusionOk="0" h="13822" w="13840">
                <a:moveTo>
                  <a:pt x="6911" y="881"/>
                </a:moveTo>
                <a:lnTo>
                  <a:pt x="13030" y="3671"/>
                </a:lnTo>
                <a:lnTo>
                  <a:pt x="13030" y="4571"/>
                </a:lnTo>
                <a:lnTo>
                  <a:pt x="6911" y="1781"/>
                </a:lnTo>
                <a:lnTo>
                  <a:pt x="810" y="4571"/>
                </a:lnTo>
                <a:lnTo>
                  <a:pt x="810" y="3671"/>
                </a:lnTo>
                <a:lnTo>
                  <a:pt x="6911" y="881"/>
                </a:lnTo>
                <a:close/>
                <a:moveTo>
                  <a:pt x="6911" y="2664"/>
                </a:moveTo>
                <a:lnTo>
                  <a:pt x="13030" y="5452"/>
                </a:lnTo>
                <a:lnTo>
                  <a:pt x="13030" y="13011"/>
                </a:lnTo>
                <a:lnTo>
                  <a:pt x="810" y="13011"/>
                </a:lnTo>
                <a:lnTo>
                  <a:pt x="810" y="5452"/>
                </a:lnTo>
                <a:lnTo>
                  <a:pt x="6911" y="2664"/>
                </a:lnTo>
                <a:close/>
                <a:moveTo>
                  <a:pt x="6911" y="0"/>
                </a:moveTo>
                <a:lnTo>
                  <a:pt x="1" y="3149"/>
                </a:lnTo>
                <a:lnTo>
                  <a:pt x="1" y="13821"/>
                </a:lnTo>
                <a:lnTo>
                  <a:pt x="13839" y="13821"/>
                </a:lnTo>
                <a:lnTo>
                  <a:pt x="13839" y="3149"/>
                </a:lnTo>
                <a:lnTo>
                  <a:pt x="69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67">
            <a:hlinkClick/>
          </p:cNvPr>
          <p:cNvSpPr/>
          <p:nvPr/>
        </p:nvSpPr>
        <p:spPr>
          <a:xfrm>
            <a:off x="337227" y="2552247"/>
            <a:ext cx="62146" cy="54917"/>
          </a:xfrm>
          <a:custGeom>
            <a:rect b="b" l="l" r="r" t="t"/>
            <a:pathLst>
              <a:path extrusionOk="0" h="6822" w="7720">
                <a:moveTo>
                  <a:pt x="5255" y="811"/>
                </a:moveTo>
                <a:cubicBezTo>
                  <a:pt x="5651" y="811"/>
                  <a:pt x="6011" y="955"/>
                  <a:pt x="6280" y="1224"/>
                </a:cubicBezTo>
                <a:cubicBezTo>
                  <a:pt x="6839" y="1783"/>
                  <a:pt x="6839" y="2700"/>
                  <a:pt x="6280" y="3258"/>
                </a:cubicBezTo>
                <a:lnTo>
                  <a:pt x="3851" y="5670"/>
                </a:lnTo>
                <a:lnTo>
                  <a:pt x="1440" y="3258"/>
                </a:lnTo>
                <a:cubicBezTo>
                  <a:pt x="881" y="2700"/>
                  <a:pt x="881" y="1783"/>
                  <a:pt x="1440" y="1224"/>
                </a:cubicBezTo>
                <a:cubicBezTo>
                  <a:pt x="1709" y="955"/>
                  <a:pt x="2069" y="811"/>
                  <a:pt x="2465" y="811"/>
                </a:cubicBezTo>
                <a:cubicBezTo>
                  <a:pt x="2844" y="811"/>
                  <a:pt x="3204" y="955"/>
                  <a:pt x="3473" y="1224"/>
                </a:cubicBezTo>
                <a:lnTo>
                  <a:pt x="3851" y="1620"/>
                </a:lnTo>
                <a:lnTo>
                  <a:pt x="4247" y="1224"/>
                </a:lnTo>
                <a:cubicBezTo>
                  <a:pt x="4517" y="955"/>
                  <a:pt x="4876" y="811"/>
                  <a:pt x="5255" y="811"/>
                </a:cubicBezTo>
                <a:close/>
                <a:moveTo>
                  <a:pt x="2465" y="0"/>
                </a:moveTo>
                <a:cubicBezTo>
                  <a:pt x="1853" y="0"/>
                  <a:pt x="1296" y="235"/>
                  <a:pt x="864" y="667"/>
                </a:cubicBezTo>
                <a:cubicBezTo>
                  <a:pt x="0" y="1531"/>
                  <a:pt x="0" y="2952"/>
                  <a:pt x="864" y="3834"/>
                </a:cubicBezTo>
                <a:lnTo>
                  <a:pt x="3851" y="6822"/>
                </a:lnTo>
                <a:lnTo>
                  <a:pt x="6856" y="3834"/>
                </a:lnTo>
                <a:cubicBezTo>
                  <a:pt x="7720" y="2952"/>
                  <a:pt x="7720" y="1531"/>
                  <a:pt x="6856" y="667"/>
                </a:cubicBezTo>
                <a:cubicBezTo>
                  <a:pt x="6424" y="235"/>
                  <a:pt x="5867" y="0"/>
                  <a:pt x="5255" y="0"/>
                </a:cubicBezTo>
                <a:cubicBezTo>
                  <a:pt x="4751" y="0"/>
                  <a:pt x="4265" y="180"/>
                  <a:pt x="3851" y="487"/>
                </a:cubicBezTo>
                <a:cubicBezTo>
                  <a:pt x="3456" y="180"/>
                  <a:pt x="2969" y="0"/>
                  <a:pt x="24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8" name="Google Shape;648;p67">
            <a:hlinkClick action="ppaction://hlinkshowjump?jump=nextslide"/>
          </p:cNvPr>
          <p:cNvCxnSpPr/>
          <p:nvPr/>
        </p:nvCxnSpPr>
        <p:spPr>
          <a:xfrm>
            <a:off x="317292" y="2321850"/>
            <a:ext cx="10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649" name="Google Shape;649;p67">
            <a:hlinkClick action="ppaction://hlinkshowjump?jump=previousslide"/>
          </p:cNvPr>
          <p:cNvCxnSpPr/>
          <p:nvPr/>
        </p:nvCxnSpPr>
        <p:spPr>
          <a:xfrm>
            <a:off x="317292" y="2821638"/>
            <a:ext cx="10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8"/>
          <p:cNvSpPr txBox="1"/>
          <p:nvPr>
            <p:ph type="title"/>
          </p:nvPr>
        </p:nvSpPr>
        <p:spPr>
          <a:xfrm>
            <a:off x="720000" y="445025"/>
            <a:ext cx="8172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Applications in Healthcare</a:t>
            </a:r>
            <a:endParaRPr sz="2800"/>
          </a:p>
        </p:txBody>
      </p:sp>
      <p:sp>
        <p:nvSpPr>
          <p:cNvPr id="655" name="Google Shape;655;p68"/>
          <p:cNvSpPr txBox="1"/>
          <p:nvPr>
            <p:ph idx="1" type="body"/>
          </p:nvPr>
        </p:nvSpPr>
        <p:spPr>
          <a:xfrm>
            <a:off x="720000" y="1152475"/>
            <a:ext cx="4483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b="1" lang="en" sz="2500"/>
              <a:t>Medical Imaging:</a:t>
            </a:r>
            <a:r>
              <a:rPr lang="en" sz="2500"/>
              <a:t> Identifying tumors, diagnosing diseases.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b="1" lang="en" sz="2500"/>
              <a:t>Surgical Assistance:</a:t>
            </a:r>
            <a:r>
              <a:rPr lang="en" sz="2500"/>
              <a:t> Real-time monitoring during operations.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b="1" lang="en" sz="2500"/>
              <a:t>Healthcare Robotics:</a:t>
            </a:r>
            <a:r>
              <a:rPr lang="en" sz="2500"/>
              <a:t> Vision-guided robots for surgeries.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6" name="Google Shape;65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6000" y="1431600"/>
            <a:ext cx="3819600" cy="214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0200" y="1595200"/>
            <a:ext cx="4299000" cy="2863201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69"/>
          <p:cNvSpPr txBox="1"/>
          <p:nvPr>
            <p:ph type="title"/>
          </p:nvPr>
        </p:nvSpPr>
        <p:spPr>
          <a:xfrm>
            <a:off x="543500" y="475600"/>
            <a:ext cx="59298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In Autonomous Vehicles</a:t>
            </a:r>
            <a:endParaRPr sz="2800"/>
          </a:p>
        </p:txBody>
      </p:sp>
      <p:sp>
        <p:nvSpPr>
          <p:cNvPr id="663" name="Google Shape;663;p69"/>
          <p:cNvSpPr txBox="1"/>
          <p:nvPr>
            <p:ph idx="1" type="body"/>
          </p:nvPr>
        </p:nvSpPr>
        <p:spPr>
          <a:xfrm>
            <a:off x="720000" y="1318600"/>
            <a:ext cx="38202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1" lang="en" sz="2300"/>
              <a:t>Lane Detection: </a:t>
            </a:r>
            <a:r>
              <a:rPr lang="en" sz="2300"/>
              <a:t>Identifying road boundaries.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1" lang="en" sz="2300"/>
              <a:t>Object Detection: </a:t>
            </a:r>
            <a:r>
              <a:rPr lang="en" sz="2300"/>
              <a:t>Recognizing other cars, pedestrians.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1" lang="en" sz="2300"/>
              <a:t>Real-time decision-making: </a:t>
            </a:r>
            <a:r>
              <a:rPr lang="en" sz="2300"/>
              <a:t>Assisting in navigation.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0"/>
          <p:cNvSpPr txBox="1"/>
          <p:nvPr>
            <p:ph type="title"/>
          </p:nvPr>
        </p:nvSpPr>
        <p:spPr>
          <a:xfrm>
            <a:off x="720000" y="445025"/>
            <a:ext cx="8172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Facial Recognition and Security</a:t>
            </a:r>
            <a:endParaRPr sz="2800"/>
          </a:p>
        </p:txBody>
      </p:sp>
      <p:sp>
        <p:nvSpPr>
          <p:cNvPr id="669" name="Google Shape;669;p70"/>
          <p:cNvSpPr txBox="1"/>
          <p:nvPr>
            <p:ph idx="1" type="body"/>
          </p:nvPr>
        </p:nvSpPr>
        <p:spPr>
          <a:xfrm>
            <a:off x="720000" y="1152475"/>
            <a:ext cx="4483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b="1" lang="en" sz="2500"/>
              <a:t>Face Detection: </a:t>
            </a:r>
            <a:r>
              <a:rPr lang="en" sz="2500"/>
              <a:t>Identifying faces in images or video.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b="1" lang="en" sz="2500"/>
              <a:t>Recognition: </a:t>
            </a:r>
            <a:r>
              <a:rPr lang="en" sz="2500"/>
              <a:t>Verifying identities (used in phones, security systems).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b="1" lang="en" sz="2500"/>
              <a:t>Ethical concerns:</a:t>
            </a:r>
            <a:r>
              <a:rPr lang="en" sz="2500"/>
              <a:t> Privacy and surveillance issues.</a:t>
            </a:r>
            <a:endParaRPr sz="2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0" name="Google Shape;67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6450" y="1496950"/>
            <a:ext cx="4015498" cy="200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71"/>
          <p:cNvSpPr txBox="1"/>
          <p:nvPr>
            <p:ph type="title"/>
          </p:nvPr>
        </p:nvSpPr>
        <p:spPr>
          <a:xfrm>
            <a:off x="1900950" y="1691413"/>
            <a:ext cx="6434100" cy="17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Challenges    and Future</a:t>
            </a:r>
            <a:endParaRPr sz="7000"/>
          </a:p>
        </p:txBody>
      </p:sp>
      <p:sp>
        <p:nvSpPr>
          <p:cNvPr id="676" name="Google Shape;676;p71"/>
          <p:cNvSpPr/>
          <p:nvPr/>
        </p:nvSpPr>
        <p:spPr>
          <a:xfrm>
            <a:off x="425825" y="-2226450"/>
            <a:ext cx="3524100" cy="35241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chemeClr val="accent1">
                <a:alpha val="42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71"/>
          <p:cNvSpPr/>
          <p:nvPr/>
        </p:nvSpPr>
        <p:spPr>
          <a:xfrm>
            <a:off x="-1777700" y="1816800"/>
            <a:ext cx="3524100" cy="35241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rotWithShape="0" algn="bl" dir="5400000" dist="19050">
              <a:schemeClr val="accent1">
                <a:alpha val="42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71"/>
          <p:cNvSpPr/>
          <p:nvPr/>
        </p:nvSpPr>
        <p:spPr>
          <a:xfrm>
            <a:off x="7111775" y="-1569850"/>
            <a:ext cx="3524100" cy="35241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rotWithShape="0" algn="bl" dir="5400000" dist="19050">
              <a:schemeClr val="accent1">
                <a:alpha val="42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9" name="Google Shape;679;p71"/>
          <p:cNvPicPr preferRelativeResize="0"/>
          <p:nvPr/>
        </p:nvPicPr>
        <p:blipFill rotWithShape="1">
          <a:blip r:embed="rId3">
            <a:alphaModFix/>
          </a:blip>
          <a:srcRect b="19768" l="7340" r="4538" t="0"/>
          <a:stretch/>
        </p:blipFill>
        <p:spPr>
          <a:xfrm flipH="1" rot="7822927">
            <a:off x="5230726" y="1955250"/>
            <a:ext cx="5981303" cy="412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71"/>
          <p:cNvPicPr preferRelativeResize="0"/>
          <p:nvPr/>
        </p:nvPicPr>
        <p:blipFill rotWithShape="1">
          <a:blip r:embed="rId3">
            <a:alphaModFix/>
          </a:blip>
          <a:srcRect b="19768" l="7340" r="4538" t="0"/>
          <a:stretch/>
        </p:blipFill>
        <p:spPr>
          <a:xfrm flipH="1" rot="-2078371">
            <a:off x="-791456" y="-1124489"/>
            <a:ext cx="3498419" cy="241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51224">
            <a:off x="7536343" y="152779"/>
            <a:ext cx="709013" cy="537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51224">
            <a:off x="358718" y="3423954"/>
            <a:ext cx="709013" cy="537293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71">
            <a:hlinkClick action="ppaction://hlinkshowjump?jump=nextslide"/>
          </p:cNvPr>
          <p:cNvSpPr/>
          <p:nvPr/>
        </p:nvSpPr>
        <p:spPr>
          <a:xfrm>
            <a:off x="271492" y="2225124"/>
            <a:ext cx="193611" cy="193446"/>
          </a:xfrm>
          <a:custGeom>
            <a:rect b="b" l="l" r="r" t="t"/>
            <a:pathLst>
              <a:path extrusionOk="0" h="13599" w="13613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71">
            <a:hlinkClick/>
          </p:cNvPr>
          <p:cNvSpPr/>
          <p:nvPr/>
        </p:nvSpPr>
        <p:spPr>
          <a:xfrm>
            <a:off x="271492" y="2475029"/>
            <a:ext cx="193611" cy="193446"/>
          </a:xfrm>
          <a:custGeom>
            <a:rect b="b" l="l" r="r" t="t"/>
            <a:pathLst>
              <a:path extrusionOk="0" h="13599" w="13613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71">
            <a:hlinkClick action="ppaction://hlinkshowjump?jump=previousslide"/>
          </p:cNvPr>
          <p:cNvSpPr/>
          <p:nvPr/>
        </p:nvSpPr>
        <p:spPr>
          <a:xfrm>
            <a:off x="271492" y="2724934"/>
            <a:ext cx="193611" cy="193446"/>
          </a:xfrm>
          <a:custGeom>
            <a:rect b="b" l="l" r="r" t="t"/>
            <a:pathLst>
              <a:path extrusionOk="0" h="13599" w="13613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686" name="Google Shape;686;p71">
            <a:hlinkClick/>
          </p:cNvPr>
          <p:cNvSpPr/>
          <p:nvPr/>
        </p:nvSpPr>
        <p:spPr>
          <a:xfrm>
            <a:off x="312597" y="2511261"/>
            <a:ext cx="111412" cy="111267"/>
          </a:xfrm>
          <a:custGeom>
            <a:rect b="b" l="l" r="r" t="t"/>
            <a:pathLst>
              <a:path extrusionOk="0" h="13822" w="13840">
                <a:moveTo>
                  <a:pt x="6911" y="881"/>
                </a:moveTo>
                <a:lnTo>
                  <a:pt x="13030" y="3671"/>
                </a:lnTo>
                <a:lnTo>
                  <a:pt x="13030" y="4571"/>
                </a:lnTo>
                <a:lnTo>
                  <a:pt x="6911" y="1781"/>
                </a:lnTo>
                <a:lnTo>
                  <a:pt x="810" y="4571"/>
                </a:lnTo>
                <a:lnTo>
                  <a:pt x="810" y="3671"/>
                </a:lnTo>
                <a:lnTo>
                  <a:pt x="6911" y="881"/>
                </a:lnTo>
                <a:close/>
                <a:moveTo>
                  <a:pt x="6911" y="2664"/>
                </a:moveTo>
                <a:lnTo>
                  <a:pt x="13030" y="5452"/>
                </a:lnTo>
                <a:lnTo>
                  <a:pt x="13030" y="13011"/>
                </a:lnTo>
                <a:lnTo>
                  <a:pt x="810" y="13011"/>
                </a:lnTo>
                <a:lnTo>
                  <a:pt x="810" y="5452"/>
                </a:lnTo>
                <a:lnTo>
                  <a:pt x="6911" y="2664"/>
                </a:lnTo>
                <a:close/>
                <a:moveTo>
                  <a:pt x="6911" y="0"/>
                </a:moveTo>
                <a:lnTo>
                  <a:pt x="1" y="3149"/>
                </a:lnTo>
                <a:lnTo>
                  <a:pt x="1" y="13821"/>
                </a:lnTo>
                <a:lnTo>
                  <a:pt x="13839" y="13821"/>
                </a:lnTo>
                <a:lnTo>
                  <a:pt x="13839" y="3149"/>
                </a:lnTo>
                <a:lnTo>
                  <a:pt x="69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71">
            <a:hlinkClick/>
          </p:cNvPr>
          <p:cNvSpPr/>
          <p:nvPr/>
        </p:nvSpPr>
        <p:spPr>
          <a:xfrm>
            <a:off x="337227" y="2552247"/>
            <a:ext cx="62146" cy="54917"/>
          </a:xfrm>
          <a:custGeom>
            <a:rect b="b" l="l" r="r" t="t"/>
            <a:pathLst>
              <a:path extrusionOk="0" h="6822" w="7720">
                <a:moveTo>
                  <a:pt x="5255" y="811"/>
                </a:moveTo>
                <a:cubicBezTo>
                  <a:pt x="5651" y="811"/>
                  <a:pt x="6011" y="955"/>
                  <a:pt x="6280" y="1224"/>
                </a:cubicBezTo>
                <a:cubicBezTo>
                  <a:pt x="6839" y="1783"/>
                  <a:pt x="6839" y="2700"/>
                  <a:pt x="6280" y="3258"/>
                </a:cubicBezTo>
                <a:lnTo>
                  <a:pt x="3851" y="5670"/>
                </a:lnTo>
                <a:lnTo>
                  <a:pt x="1440" y="3258"/>
                </a:lnTo>
                <a:cubicBezTo>
                  <a:pt x="881" y="2700"/>
                  <a:pt x="881" y="1783"/>
                  <a:pt x="1440" y="1224"/>
                </a:cubicBezTo>
                <a:cubicBezTo>
                  <a:pt x="1709" y="955"/>
                  <a:pt x="2069" y="811"/>
                  <a:pt x="2465" y="811"/>
                </a:cubicBezTo>
                <a:cubicBezTo>
                  <a:pt x="2844" y="811"/>
                  <a:pt x="3204" y="955"/>
                  <a:pt x="3473" y="1224"/>
                </a:cubicBezTo>
                <a:lnTo>
                  <a:pt x="3851" y="1620"/>
                </a:lnTo>
                <a:lnTo>
                  <a:pt x="4247" y="1224"/>
                </a:lnTo>
                <a:cubicBezTo>
                  <a:pt x="4517" y="955"/>
                  <a:pt x="4876" y="811"/>
                  <a:pt x="5255" y="811"/>
                </a:cubicBezTo>
                <a:close/>
                <a:moveTo>
                  <a:pt x="2465" y="0"/>
                </a:moveTo>
                <a:cubicBezTo>
                  <a:pt x="1853" y="0"/>
                  <a:pt x="1296" y="235"/>
                  <a:pt x="864" y="667"/>
                </a:cubicBezTo>
                <a:cubicBezTo>
                  <a:pt x="0" y="1531"/>
                  <a:pt x="0" y="2952"/>
                  <a:pt x="864" y="3834"/>
                </a:cubicBezTo>
                <a:lnTo>
                  <a:pt x="3851" y="6822"/>
                </a:lnTo>
                <a:lnTo>
                  <a:pt x="6856" y="3834"/>
                </a:lnTo>
                <a:cubicBezTo>
                  <a:pt x="7720" y="2952"/>
                  <a:pt x="7720" y="1531"/>
                  <a:pt x="6856" y="667"/>
                </a:cubicBezTo>
                <a:cubicBezTo>
                  <a:pt x="6424" y="235"/>
                  <a:pt x="5867" y="0"/>
                  <a:pt x="5255" y="0"/>
                </a:cubicBezTo>
                <a:cubicBezTo>
                  <a:pt x="4751" y="0"/>
                  <a:pt x="4265" y="180"/>
                  <a:pt x="3851" y="487"/>
                </a:cubicBezTo>
                <a:cubicBezTo>
                  <a:pt x="3456" y="180"/>
                  <a:pt x="2969" y="0"/>
                  <a:pt x="24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8" name="Google Shape;688;p71">
            <a:hlinkClick action="ppaction://hlinkshowjump?jump=nextslide"/>
          </p:cNvPr>
          <p:cNvCxnSpPr/>
          <p:nvPr/>
        </p:nvCxnSpPr>
        <p:spPr>
          <a:xfrm>
            <a:off x="317292" y="2321850"/>
            <a:ext cx="10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689" name="Google Shape;689;p71">
            <a:hlinkClick action="ppaction://hlinkshowjump?jump=previousslide"/>
          </p:cNvPr>
          <p:cNvCxnSpPr/>
          <p:nvPr/>
        </p:nvCxnSpPr>
        <p:spPr>
          <a:xfrm>
            <a:off x="317292" y="2821638"/>
            <a:ext cx="10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72"/>
          <p:cNvSpPr txBox="1"/>
          <p:nvPr>
            <p:ph type="title"/>
          </p:nvPr>
        </p:nvSpPr>
        <p:spPr>
          <a:xfrm>
            <a:off x="720000" y="475600"/>
            <a:ext cx="56598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Challenges in Computer Vision</a:t>
            </a:r>
            <a:endParaRPr sz="2800"/>
          </a:p>
        </p:txBody>
      </p:sp>
      <p:sp>
        <p:nvSpPr>
          <p:cNvPr id="695" name="Google Shape;695;p72"/>
          <p:cNvSpPr txBox="1"/>
          <p:nvPr>
            <p:ph idx="1" type="body"/>
          </p:nvPr>
        </p:nvSpPr>
        <p:spPr>
          <a:xfrm>
            <a:off x="720000" y="1152475"/>
            <a:ext cx="3810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1" lang="en" sz="2300"/>
              <a:t>Dataset Quality:</a:t>
            </a:r>
            <a:r>
              <a:rPr lang="en" sz="2300"/>
              <a:t> Bias in data can affect model accuracy.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1" lang="en" sz="2300"/>
              <a:t>Real-Time Processing:</a:t>
            </a:r>
            <a:r>
              <a:rPr lang="en" sz="2300"/>
              <a:t> High computational demand for real-time tasks.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1" lang="en" sz="2300"/>
              <a:t>Ethical Issues: </a:t>
            </a:r>
            <a:r>
              <a:rPr lang="en" sz="2300"/>
              <a:t>Surveillance and privacy concerns.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6" name="Google Shape;69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8425" y="1525724"/>
            <a:ext cx="3552850" cy="241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73"/>
          <p:cNvSpPr txBox="1"/>
          <p:nvPr>
            <p:ph type="title"/>
          </p:nvPr>
        </p:nvSpPr>
        <p:spPr>
          <a:xfrm>
            <a:off x="720000" y="475600"/>
            <a:ext cx="56598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The Future of Computer Vision</a:t>
            </a:r>
            <a:endParaRPr sz="2800"/>
          </a:p>
        </p:txBody>
      </p:sp>
      <p:sp>
        <p:nvSpPr>
          <p:cNvPr id="702" name="Google Shape;702;p73"/>
          <p:cNvSpPr txBox="1"/>
          <p:nvPr>
            <p:ph idx="1" type="body"/>
          </p:nvPr>
        </p:nvSpPr>
        <p:spPr>
          <a:xfrm>
            <a:off x="720000" y="1152475"/>
            <a:ext cx="3810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Real-time enhancements in AR/VR.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Advancements in healthcare (e.g., AI-assisted surgeries).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Ethical frameworks for responsible AI use.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3" name="Google Shape;70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0675" y="1559147"/>
            <a:ext cx="3810900" cy="275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74"/>
          <p:cNvSpPr txBox="1"/>
          <p:nvPr>
            <p:ph type="title"/>
          </p:nvPr>
        </p:nvSpPr>
        <p:spPr>
          <a:xfrm>
            <a:off x="1900950" y="1691413"/>
            <a:ext cx="6434100" cy="17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Thank you!</a:t>
            </a:r>
            <a:endParaRPr sz="7000"/>
          </a:p>
        </p:txBody>
      </p:sp>
      <p:sp>
        <p:nvSpPr>
          <p:cNvPr id="709" name="Google Shape;709;p74"/>
          <p:cNvSpPr/>
          <p:nvPr/>
        </p:nvSpPr>
        <p:spPr>
          <a:xfrm>
            <a:off x="425825" y="-2226450"/>
            <a:ext cx="3524100" cy="35241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chemeClr val="accent1">
                <a:alpha val="42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74"/>
          <p:cNvSpPr/>
          <p:nvPr/>
        </p:nvSpPr>
        <p:spPr>
          <a:xfrm>
            <a:off x="-1777700" y="1816800"/>
            <a:ext cx="3524100" cy="35241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rotWithShape="0" algn="bl" dir="5400000" dist="19050">
              <a:schemeClr val="accent1">
                <a:alpha val="42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74"/>
          <p:cNvSpPr/>
          <p:nvPr/>
        </p:nvSpPr>
        <p:spPr>
          <a:xfrm>
            <a:off x="7111775" y="-1569850"/>
            <a:ext cx="3524100" cy="35241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rotWithShape="0" algn="bl" dir="5400000" dist="19050">
              <a:schemeClr val="accent1">
                <a:alpha val="42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2" name="Google Shape;712;p74"/>
          <p:cNvPicPr preferRelativeResize="0"/>
          <p:nvPr/>
        </p:nvPicPr>
        <p:blipFill rotWithShape="1">
          <a:blip r:embed="rId3">
            <a:alphaModFix/>
          </a:blip>
          <a:srcRect b="19768" l="7340" r="4538" t="0"/>
          <a:stretch/>
        </p:blipFill>
        <p:spPr>
          <a:xfrm flipH="1" rot="7822927">
            <a:off x="5230726" y="1955250"/>
            <a:ext cx="5981303" cy="412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74"/>
          <p:cNvPicPr preferRelativeResize="0"/>
          <p:nvPr/>
        </p:nvPicPr>
        <p:blipFill rotWithShape="1">
          <a:blip r:embed="rId3">
            <a:alphaModFix/>
          </a:blip>
          <a:srcRect b="19768" l="7340" r="4538" t="0"/>
          <a:stretch/>
        </p:blipFill>
        <p:spPr>
          <a:xfrm flipH="1" rot="-2078371">
            <a:off x="-791456" y="-1124489"/>
            <a:ext cx="3498419" cy="241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51224">
            <a:off x="7536343" y="152779"/>
            <a:ext cx="709013" cy="537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51224">
            <a:off x="358718" y="3423954"/>
            <a:ext cx="709013" cy="537293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74">
            <a:hlinkClick action="ppaction://hlinkshowjump?jump=nextslide"/>
          </p:cNvPr>
          <p:cNvSpPr/>
          <p:nvPr/>
        </p:nvSpPr>
        <p:spPr>
          <a:xfrm>
            <a:off x="271492" y="2225124"/>
            <a:ext cx="193611" cy="193446"/>
          </a:xfrm>
          <a:custGeom>
            <a:rect b="b" l="l" r="r" t="t"/>
            <a:pathLst>
              <a:path extrusionOk="0" h="13599" w="13613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74">
            <a:hlinkClick/>
          </p:cNvPr>
          <p:cNvSpPr/>
          <p:nvPr/>
        </p:nvSpPr>
        <p:spPr>
          <a:xfrm>
            <a:off x="271492" y="2475029"/>
            <a:ext cx="193611" cy="193446"/>
          </a:xfrm>
          <a:custGeom>
            <a:rect b="b" l="l" r="r" t="t"/>
            <a:pathLst>
              <a:path extrusionOk="0" h="13599" w="13613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74">
            <a:hlinkClick action="ppaction://hlinkshowjump?jump=previousslide"/>
          </p:cNvPr>
          <p:cNvSpPr/>
          <p:nvPr/>
        </p:nvSpPr>
        <p:spPr>
          <a:xfrm>
            <a:off x="271492" y="2724934"/>
            <a:ext cx="193611" cy="193446"/>
          </a:xfrm>
          <a:custGeom>
            <a:rect b="b" l="l" r="r" t="t"/>
            <a:pathLst>
              <a:path extrusionOk="0" h="13599" w="13613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719" name="Google Shape;719;p74">
            <a:hlinkClick/>
          </p:cNvPr>
          <p:cNvSpPr/>
          <p:nvPr/>
        </p:nvSpPr>
        <p:spPr>
          <a:xfrm>
            <a:off x="312597" y="2511261"/>
            <a:ext cx="111412" cy="111267"/>
          </a:xfrm>
          <a:custGeom>
            <a:rect b="b" l="l" r="r" t="t"/>
            <a:pathLst>
              <a:path extrusionOk="0" h="13822" w="13840">
                <a:moveTo>
                  <a:pt x="6911" y="881"/>
                </a:moveTo>
                <a:lnTo>
                  <a:pt x="13030" y="3671"/>
                </a:lnTo>
                <a:lnTo>
                  <a:pt x="13030" y="4571"/>
                </a:lnTo>
                <a:lnTo>
                  <a:pt x="6911" y="1781"/>
                </a:lnTo>
                <a:lnTo>
                  <a:pt x="810" y="4571"/>
                </a:lnTo>
                <a:lnTo>
                  <a:pt x="810" y="3671"/>
                </a:lnTo>
                <a:lnTo>
                  <a:pt x="6911" y="881"/>
                </a:lnTo>
                <a:close/>
                <a:moveTo>
                  <a:pt x="6911" y="2664"/>
                </a:moveTo>
                <a:lnTo>
                  <a:pt x="13030" y="5452"/>
                </a:lnTo>
                <a:lnTo>
                  <a:pt x="13030" y="13011"/>
                </a:lnTo>
                <a:lnTo>
                  <a:pt x="810" y="13011"/>
                </a:lnTo>
                <a:lnTo>
                  <a:pt x="810" y="5452"/>
                </a:lnTo>
                <a:lnTo>
                  <a:pt x="6911" y="2664"/>
                </a:lnTo>
                <a:close/>
                <a:moveTo>
                  <a:pt x="6911" y="0"/>
                </a:moveTo>
                <a:lnTo>
                  <a:pt x="1" y="3149"/>
                </a:lnTo>
                <a:lnTo>
                  <a:pt x="1" y="13821"/>
                </a:lnTo>
                <a:lnTo>
                  <a:pt x="13839" y="13821"/>
                </a:lnTo>
                <a:lnTo>
                  <a:pt x="13839" y="3149"/>
                </a:lnTo>
                <a:lnTo>
                  <a:pt x="69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74">
            <a:hlinkClick/>
          </p:cNvPr>
          <p:cNvSpPr/>
          <p:nvPr/>
        </p:nvSpPr>
        <p:spPr>
          <a:xfrm>
            <a:off x="337227" y="2552247"/>
            <a:ext cx="62146" cy="54917"/>
          </a:xfrm>
          <a:custGeom>
            <a:rect b="b" l="l" r="r" t="t"/>
            <a:pathLst>
              <a:path extrusionOk="0" h="6822" w="7720">
                <a:moveTo>
                  <a:pt x="5255" y="811"/>
                </a:moveTo>
                <a:cubicBezTo>
                  <a:pt x="5651" y="811"/>
                  <a:pt x="6011" y="955"/>
                  <a:pt x="6280" y="1224"/>
                </a:cubicBezTo>
                <a:cubicBezTo>
                  <a:pt x="6839" y="1783"/>
                  <a:pt x="6839" y="2700"/>
                  <a:pt x="6280" y="3258"/>
                </a:cubicBezTo>
                <a:lnTo>
                  <a:pt x="3851" y="5670"/>
                </a:lnTo>
                <a:lnTo>
                  <a:pt x="1440" y="3258"/>
                </a:lnTo>
                <a:cubicBezTo>
                  <a:pt x="881" y="2700"/>
                  <a:pt x="881" y="1783"/>
                  <a:pt x="1440" y="1224"/>
                </a:cubicBezTo>
                <a:cubicBezTo>
                  <a:pt x="1709" y="955"/>
                  <a:pt x="2069" y="811"/>
                  <a:pt x="2465" y="811"/>
                </a:cubicBezTo>
                <a:cubicBezTo>
                  <a:pt x="2844" y="811"/>
                  <a:pt x="3204" y="955"/>
                  <a:pt x="3473" y="1224"/>
                </a:cubicBezTo>
                <a:lnTo>
                  <a:pt x="3851" y="1620"/>
                </a:lnTo>
                <a:lnTo>
                  <a:pt x="4247" y="1224"/>
                </a:lnTo>
                <a:cubicBezTo>
                  <a:pt x="4517" y="955"/>
                  <a:pt x="4876" y="811"/>
                  <a:pt x="5255" y="811"/>
                </a:cubicBezTo>
                <a:close/>
                <a:moveTo>
                  <a:pt x="2465" y="0"/>
                </a:moveTo>
                <a:cubicBezTo>
                  <a:pt x="1853" y="0"/>
                  <a:pt x="1296" y="235"/>
                  <a:pt x="864" y="667"/>
                </a:cubicBezTo>
                <a:cubicBezTo>
                  <a:pt x="0" y="1531"/>
                  <a:pt x="0" y="2952"/>
                  <a:pt x="864" y="3834"/>
                </a:cubicBezTo>
                <a:lnTo>
                  <a:pt x="3851" y="6822"/>
                </a:lnTo>
                <a:lnTo>
                  <a:pt x="6856" y="3834"/>
                </a:lnTo>
                <a:cubicBezTo>
                  <a:pt x="7720" y="2952"/>
                  <a:pt x="7720" y="1531"/>
                  <a:pt x="6856" y="667"/>
                </a:cubicBezTo>
                <a:cubicBezTo>
                  <a:pt x="6424" y="235"/>
                  <a:pt x="5867" y="0"/>
                  <a:pt x="5255" y="0"/>
                </a:cubicBezTo>
                <a:cubicBezTo>
                  <a:pt x="4751" y="0"/>
                  <a:pt x="4265" y="180"/>
                  <a:pt x="3851" y="487"/>
                </a:cubicBezTo>
                <a:cubicBezTo>
                  <a:pt x="3456" y="180"/>
                  <a:pt x="2969" y="0"/>
                  <a:pt x="24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21" name="Google Shape;721;p74">
            <a:hlinkClick action="ppaction://hlinkshowjump?jump=nextslide"/>
          </p:cNvPr>
          <p:cNvCxnSpPr/>
          <p:nvPr/>
        </p:nvCxnSpPr>
        <p:spPr>
          <a:xfrm>
            <a:off x="317292" y="2321850"/>
            <a:ext cx="10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722" name="Google Shape;722;p74">
            <a:hlinkClick action="ppaction://hlinkshowjump?jump=previousslide"/>
          </p:cNvPr>
          <p:cNvCxnSpPr/>
          <p:nvPr/>
        </p:nvCxnSpPr>
        <p:spPr>
          <a:xfrm>
            <a:off x="317292" y="2821638"/>
            <a:ext cx="10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8"/>
          <p:cNvSpPr txBox="1"/>
          <p:nvPr/>
        </p:nvSpPr>
        <p:spPr>
          <a:xfrm>
            <a:off x="415350" y="1240825"/>
            <a:ext cx="8313300" cy="28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Master's Student in Applied Computing (AI), University of Toronto</a:t>
            </a:r>
            <a:endParaRPr sz="2300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Current Work</a:t>
            </a:r>
            <a:endParaRPr b="1" sz="2300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Darker Grotesque"/>
              <a:buChar char="●"/>
            </a:pPr>
            <a:r>
              <a:rPr lang="en" sz="23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Intern at Mount Sinai Hospital</a:t>
            </a:r>
            <a:endParaRPr sz="2300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Darker Grotesque"/>
              <a:buChar char="●"/>
            </a:pPr>
            <a:r>
              <a:rPr lang="en" sz="23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Applying LLMs to extract critical information from MRI reports</a:t>
            </a:r>
            <a:endParaRPr b="1" sz="2300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Education</a:t>
            </a:r>
            <a:endParaRPr b="1" sz="2300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Darker Grotesque"/>
              <a:buChar char="●"/>
            </a:pPr>
            <a:r>
              <a:rPr lang="en" sz="23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B.Tech in Electronics and Communication Engineering, VIT University, Class of 2023</a:t>
            </a:r>
            <a:endParaRPr sz="2300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Achievements</a:t>
            </a:r>
            <a:endParaRPr b="1" sz="2300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Darker Grotesque"/>
              <a:buChar char="●"/>
            </a:pPr>
            <a:r>
              <a:rPr lang="en" sz="23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Mitacs Globalink Research Award, 2022</a:t>
            </a:r>
            <a:endParaRPr sz="2300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Darker Grotesque"/>
              <a:buChar char="●"/>
            </a:pPr>
            <a:r>
              <a:rPr lang="en" sz="23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Singapore International Pre-Graduate Award (SIPGA), A*STAR, 2023</a:t>
            </a:r>
            <a:endParaRPr sz="2300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556" name="Google Shape;556;p58"/>
          <p:cNvSpPr txBox="1"/>
          <p:nvPr/>
        </p:nvSpPr>
        <p:spPr>
          <a:xfrm>
            <a:off x="530350" y="532725"/>
            <a:ext cx="45330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rPr>
              <a:t>About me</a:t>
            </a:r>
            <a:endParaRPr sz="2800">
              <a:solidFill>
                <a:schemeClr val="dk1"/>
              </a:solidFill>
              <a:latin typeface="Orbitron Black"/>
              <a:ea typeface="Orbitron Black"/>
              <a:cs typeface="Orbitron Black"/>
              <a:sym typeface="Orbitron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9"/>
          <p:cNvSpPr txBox="1"/>
          <p:nvPr>
            <p:ph type="title"/>
          </p:nvPr>
        </p:nvSpPr>
        <p:spPr>
          <a:xfrm>
            <a:off x="720000" y="5258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How It Works</a:t>
            </a:r>
            <a:endParaRPr sz="2800"/>
          </a:p>
        </p:txBody>
      </p:sp>
      <p:sp>
        <p:nvSpPr>
          <p:cNvPr id="562" name="Google Shape;562;p59"/>
          <p:cNvSpPr txBox="1"/>
          <p:nvPr>
            <p:ph idx="1" type="body"/>
          </p:nvPr>
        </p:nvSpPr>
        <p:spPr>
          <a:xfrm>
            <a:off x="720000" y="1376900"/>
            <a:ext cx="3707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en" sz="2200">
                <a:solidFill>
                  <a:schemeClr val="dk1"/>
                </a:solidFill>
              </a:rPr>
              <a:t>Input:</a:t>
            </a:r>
            <a:r>
              <a:rPr lang="en" sz="2200">
                <a:solidFill>
                  <a:schemeClr val="dk1"/>
                </a:solidFill>
              </a:rPr>
              <a:t> Visual data like images or video.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en" sz="2200">
                <a:solidFill>
                  <a:schemeClr val="dk1"/>
                </a:solidFill>
              </a:rPr>
              <a:t>Process:</a:t>
            </a:r>
            <a:r>
              <a:rPr lang="en" sz="2200">
                <a:solidFill>
                  <a:schemeClr val="dk1"/>
                </a:solidFill>
              </a:rPr>
              <a:t> Machine learning models analyze pixel patterns.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en" sz="2200">
                <a:solidFill>
                  <a:schemeClr val="dk1"/>
                </a:solidFill>
              </a:rPr>
              <a:t>Output:</a:t>
            </a:r>
            <a:r>
              <a:rPr lang="en" sz="2200">
                <a:solidFill>
                  <a:schemeClr val="dk1"/>
                </a:solidFill>
              </a:rPr>
              <a:t> Decision or interpretation (e.g., object classification, scene description).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3" name="Google Shape;563;p59">
            <a:hlinkClick action="ppaction://hlinkshowjump?jump=nextslide"/>
          </p:cNvPr>
          <p:cNvSpPr/>
          <p:nvPr/>
        </p:nvSpPr>
        <p:spPr>
          <a:xfrm>
            <a:off x="271492" y="2225124"/>
            <a:ext cx="193611" cy="193446"/>
          </a:xfrm>
          <a:custGeom>
            <a:rect b="b" l="l" r="r" t="t"/>
            <a:pathLst>
              <a:path extrusionOk="0" h="13599" w="13613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59">
            <a:hlinkClick/>
          </p:cNvPr>
          <p:cNvSpPr/>
          <p:nvPr/>
        </p:nvSpPr>
        <p:spPr>
          <a:xfrm>
            <a:off x="271492" y="2475029"/>
            <a:ext cx="193611" cy="193446"/>
          </a:xfrm>
          <a:custGeom>
            <a:rect b="b" l="l" r="r" t="t"/>
            <a:pathLst>
              <a:path extrusionOk="0" h="13599" w="13613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59">
            <a:hlinkClick action="ppaction://hlinkshowjump?jump=previousslide"/>
          </p:cNvPr>
          <p:cNvSpPr/>
          <p:nvPr/>
        </p:nvSpPr>
        <p:spPr>
          <a:xfrm>
            <a:off x="271492" y="2724934"/>
            <a:ext cx="193611" cy="193446"/>
          </a:xfrm>
          <a:custGeom>
            <a:rect b="b" l="l" r="r" t="t"/>
            <a:pathLst>
              <a:path extrusionOk="0" h="13599" w="13613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566" name="Google Shape;566;p59">
            <a:hlinkClick/>
          </p:cNvPr>
          <p:cNvSpPr/>
          <p:nvPr/>
        </p:nvSpPr>
        <p:spPr>
          <a:xfrm>
            <a:off x="312597" y="2511261"/>
            <a:ext cx="111412" cy="111267"/>
          </a:xfrm>
          <a:custGeom>
            <a:rect b="b" l="l" r="r" t="t"/>
            <a:pathLst>
              <a:path extrusionOk="0" h="13822" w="13840">
                <a:moveTo>
                  <a:pt x="6911" y="881"/>
                </a:moveTo>
                <a:lnTo>
                  <a:pt x="13030" y="3671"/>
                </a:lnTo>
                <a:lnTo>
                  <a:pt x="13030" y="4571"/>
                </a:lnTo>
                <a:lnTo>
                  <a:pt x="6911" y="1781"/>
                </a:lnTo>
                <a:lnTo>
                  <a:pt x="810" y="4571"/>
                </a:lnTo>
                <a:lnTo>
                  <a:pt x="810" y="3671"/>
                </a:lnTo>
                <a:lnTo>
                  <a:pt x="6911" y="881"/>
                </a:lnTo>
                <a:close/>
                <a:moveTo>
                  <a:pt x="6911" y="2664"/>
                </a:moveTo>
                <a:lnTo>
                  <a:pt x="13030" y="5452"/>
                </a:lnTo>
                <a:lnTo>
                  <a:pt x="13030" y="13011"/>
                </a:lnTo>
                <a:lnTo>
                  <a:pt x="810" y="13011"/>
                </a:lnTo>
                <a:lnTo>
                  <a:pt x="810" y="5452"/>
                </a:lnTo>
                <a:lnTo>
                  <a:pt x="6911" y="2664"/>
                </a:lnTo>
                <a:close/>
                <a:moveTo>
                  <a:pt x="6911" y="0"/>
                </a:moveTo>
                <a:lnTo>
                  <a:pt x="1" y="3149"/>
                </a:lnTo>
                <a:lnTo>
                  <a:pt x="1" y="13821"/>
                </a:lnTo>
                <a:lnTo>
                  <a:pt x="13839" y="13821"/>
                </a:lnTo>
                <a:lnTo>
                  <a:pt x="13839" y="3149"/>
                </a:lnTo>
                <a:lnTo>
                  <a:pt x="69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59">
            <a:hlinkClick/>
          </p:cNvPr>
          <p:cNvSpPr/>
          <p:nvPr/>
        </p:nvSpPr>
        <p:spPr>
          <a:xfrm>
            <a:off x="337227" y="2552247"/>
            <a:ext cx="62146" cy="54917"/>
          </a:xfrm>
          <a:custGeom>
            <a:rect b="b" l="l" r="r" t="t"/>
            <a:pathLst>
              <a:path extrusionOk="0" h="6822" w="7720">
                <a:moveTo>
                  <a:pt x="5255" y="811"/>
                </a:moveTo>
                <a:cubicBezTo>
                  <a:pt x="5651" y="811"/>
                  <a:pt x="6011" y="955"/>
                  <a:pt x="6280" y="1224"/>
                </a:cubicBezTo>
                <a:cubicBezTo>
                  <a:pt x="6839" y="1783"/>
                  <a:pt x="6839" y="2700"/>
                  <a:pt x="6280" y="3258"/>
                </a:cubicBezTo>
                <a:lnTo>
                  <a:pt x="3851" y="5670"/>
                </a:lnTo>
                <a:lnTo>
                  <a:pt x="1440" y="3258"/>
                </a:lnTo>
                <a:cubicBezTo>
                  <a:pt x="881" y="2700"/>
                  <a:pt x="881" y="1783"/>
                  <a:pt x="1440" y="1224"/>
                </a:cubicBezTo>
                <a:cubicBezTo>
                  <a:pt x="1709" y="955"/>
                  <a:pt x="2069" y="811"/>
                  <a:pt x="2465" y="811"/>
                </a:cubicBezTo>
                <a:cubicBezTo>
                  <a:pt x="2844" y="811"/>
                  <a:pt x="3204" y="955"/>
                  <a:pt x="3473" y="1224"/>
                </a:cubicBezTo>
                <a:lnTo>
                  <a:pt x="3851" y="1620"/>
                </a:lnTo>
                <a:lnTo>
                  <a:pt x="4247" y="1224"/>
                </a:lnTo>
                <a:cubicBezTo>
                  <a:pt x="4517" y="955"/>
                  <a:pt x="4876" y="811"/>
                  <a:pt x="5255" y="811"/>
                </a:cubicBezTo>
                <a:close/>
                <a:moveTo>
                  <a:pt x="2465" y="0"/>
                </a:moveTo>
                <a:cubicBezTo>
                  <a:pt x="1853" y="0"/>
                  <a:pt x="1296" y="235"/>
                  <a:pt x="864" y="667"/>
                </a:cubicBezTo>
                <a:cubicBezTo>
                  <a:pt x="0" y="1531"/>
                  <a:pt x="0" y="2952"/>
                  <a:pt x="864" y="3834"/>
                </a:cubicBezTo>
                <a:lnTo>
                  <a:pt x="3851" y="6822"/>
                </a:lnTo>
                <a:lnTo>
                  <a:pt x="6856" y="3834"/>
                </a:lnTo>
                <a:cubicBezTo>
                  <a:pt x="7720" y="2952"/>
                  <a:pt x="7720" y="1531"/>
                  <a:pt x="6856" y="667"/>
                </a:cubicBezTo>
                <a:cubicBezTo>
                  <a:pt x="6424" y="235"/>
                  <a:pt x="5867" y="0"/>
                  <a:pt x="5255" y="0"/>
                </a:cubicBezTo>
                <a:cubicBezTo>
                  <a:pt x="4751" y="0"/>
                  <a:pt x="4265" y="180"/>
                  <a:pt x="3851" y="487"/>
                </a:cubicBezTo>
                <a:cubicBezTo>
                  <a:pt x="3456" y="180"/>
                  <a:pt x="2969" y="0"/>
                  <a:pt x="24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8" name="Google Shape;568;p59">
            <a:hlinkClick action="ppaction://hlinkshowjump?jump=nextslide"/>
          </p:cNvPr>
          <p:cNvCxnSpPr/>
          <p:nvPr/>
        </p:nvCxnSpPr>
        <p:spPr>
          <a:xfrm>
            <a:off x="317292" y="2321850"/>
            <a:ext cx="10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69" name="Google Shape;569;p59">
            <a:hlinkClick action="ppaction://hlinkshowjump?jump=previousslide"/>
          </p:cNvPr>
          <p:cNvCxnSpPr/>
          <p:nvPr/>
        </p:nvCxnSpPr>
        <p:spPr>
          <a:xfrm>
            <a:off x="317292" y="2821638"/>
            <a:ext cx="10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570" name="Google Shape;57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5625" y="1484625"/>
            <a:ext cx="4412101" cy="2481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0"/>
          <p:cNvSpPr txBox="1"/>
          <p:nvPr>
            <p:ph type="title"/>
          </p:nvPr>
        </p:nvSpPr>
        <p:spPr>
          <a:xfrm>
            <a:off x="720000" y="475600"/>
            <a:ext cx="58374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Key Tasks</a:t>
            </a:r>
            <a:endParaRPr sz="2800"/>
          </a:p>
        </p:txBody>
      </p:sp>
      <p:pic>
        <p:nvPicPr>
          <p:cNvPr id="576" name="Google Shape;576;p60"/>
          <p:cNvPicPr preferRelativeResize="0"/>
          <p:nvPr/>
        </p:nvPicPr>
        <p:blipFill rotWithShape="1">
          <a:blip r:embed="rId3">
            <a:alphaModFix/>
          </a:blip>
          <a:srcRect b="0" l="1070" r="-1069" t="0"/>
          <a:stretch/>
        </p:blipFill>
        <p:spPr>
          <a:xfrm>
            <a:off x="4723325" y="3084300"/>
            <a:ext cx="4166876" cy="1739651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60"/>
          <p:cNvSpPr txBox="1"/>
          <p:nvPr>
            <p:ph idx="1" type="body"/>
          </p:nvPr>
        </p:nvSpPr>
        <p:spPr>
          <a:xfrm>
            <a:off x="441725" y="1062700"/>
            <a:ext cx="4281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Image Classification:</a:t>
            </a:r>
            <a:r>
              <a:rPr lang="en" sz="2200"/>
              <a:t> Identifying objects in images (e.g., cat or dog).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Object Detection: </a:t>
            </a:r>
            <a:r>
              <a:rPr lang="en" sz="2200"/>
              <a:t>Locating and labeling objects within images.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Segmentation:</a:t>
            </a:r>
            <a:r>
              <a:rPr lang="en" sz="2200"/>
              <a:t> Dividing an image into meaningful regions.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Image Generation:</a:t>
            </a:r>
            <a:r>
              <a:rPr lang="en" sz="2200"/>
              <a:t> Creating new images (GANs, etc.).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1"/>
          <p:cNvSpPr txBox="1"/>
          <p:nvPr>
            <p:ph type="title"/>
          </p:nvPr>
        </p:nvSpPr>
        <p:spPr>
          <a:xfrm>
            <a:off x="1458650" y="1733850"/>
            <a:ext cx="6434100" cy="17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Popular Computer Vision Models</a:t>
            </a:r>
            <a:endParaRPr sz="5000"/>
          </a:p>
        </p:txBody>
      </p:sp>
      <p:sp>
        <p:nvSpPr>
          <p:cNvPr id="583" name="Google Shape;583;p61"/>
          <p:cNvSpPr/>
          <p:nvPr/>
        </p:nvSpPr>
        <p:spPr>
          <a:xfrm>
            <a:off x="425825" y="-2226450"/>
            <a:ext cx="3524100" cy="35241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chemeClr val="accent1">
                <a:alpha val="42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61"/>
          <p:cNvSpPr/>
          <p:nvPr/>
        </p:nvSpPr>
        <p:spPr>
          <a:xfrm>
            <a:off x="-1777700" y="1816800"/>
            <a:ext cx="3524100" cy="35241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rotWithShape="0" algn="bl" dir="5400000" dist="19050">
              <a:schemeClr val="accent1">
                <a:alpha val="42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61"/>
          <p:cNvSpPr/>
          <p:nvPr/>
        </p:nvSpPr>
        <p:spPr>
          <a:xfrm>
            <a:off x="7111775" y="-1569850"/>
            <a:ext cx="3524100" cy="35241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rotWithShape="0" algn="bl" dir="5400000" dist="19050">
              <a:schemeClr val="accent1">
                <a:alpha val="42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6" name="Google Shape;586;p61"/>
          <p:cNvPicPr preferRelativeResize="0"/>
          <p:nvPr/>
        </p:nvPicPr>
        <p:blipFill rotWithShape="1">
          <a:blip r:embed="rId3">
            <a:alphaModFix/>
          </a:blip>
          <a:srcRect b="19768" l="7340" r="4538" t="0"/>
          <a:stretch/>
        </p:blipFill>
        <p:spPr>
          <a:xfrm flipH="1" rot="7822927">
            <a:off x="5090651" y="1955250"/>
            <a:ext cx="5981303" cy="412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61"/>
          <p:cNvPicPr preferRelativeResize="0"/>
          <p:nvPr/>
        </p:nvPicPr>
        <p:blipFill rotWithShape="1">
          <a:blip r:embed="rId3">
            <a:alphaModFix/>
          </a:blip>
          <a:srcRect b="19768" l="7340" r="4538" t="0"/>
          <a:stretch/>
        </p:blipFill>
        <p:spPr>
          <a:xfrm flipH="1" rot="-2078371">
            <a:off x="-791456" y="-1124489"/>
            <a:ext cx="3498419" cy="241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51224">
            <a:off x="7536343" y="152779"/>
            <a:ext cx="709013" cy="537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51224">
            <a:off x="358718" y="3423954"/>
            <a:ext cx="709013" cy="537293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61">
            <a:hlinkClick action="ppaction://hlinkshowjump?jump=nextslide"/>
          </p:cNvPr>
          <p:cNvSpPr/>
          <p:nvPr/>
        </p:nvSpPr>
        <p:spPr>
          <a:xfrm>
            <a:off x="271492" y="2225124"/>
            <a:ext cx="193611" cy="193446"/>
          </a:xfrm>
          <a:custGeom>
            <a:rect b="b" l="l" r="r" t="t"/>
            <a:pathLst>
              <a:path extrusionOk="0" h="13599" w="13613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61">
            <a:hlinkClick/>
          </p:cNvPr>
          <p:cNvSpPr/>
          <p:nvPr/>
        </p:nvSpPr>
        <p:spPr>
          <a:xfrm>
            <a:off x="271492" y="2475029"/>
            <a:ext cx="193611" cy="193446"/>
          </a:xfrm>
          <a:custGeom>
            <a:rect b="b" l="l" r="r" t="t"/>
            <a:pathLst>
              <a:path extrusionOk="0" h="13599" w="13613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61">
            <a:hlinkClick action="ppaction://hlinkshowjump?jump=previousslide"/>
          </p:cNvPr>
          <p:cNvSpPr/>
          <p:nvPr/>
        </p:nvSpPr>
        <p:spPr>
          <a:xfrm>
            <a:off x="271492" y="2724934"/>
            <a:ext cx="193611" cy="193446"/>
          </a:xfrm>
          <a:custGeom>
            <a:rect b="b" l="l" r="r" t="t"/>
            <a:pathLst>
              <a:path extrusionOk="0" h="13599" w="13613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593" name="Google Shape;593;p61">
            <a:hlinkClick/>
          </p:cNvPr>
          <p:cNvSpPr/>
          <p:nvPr/>
        </p:nvSpPr>
        <p:spPr>
          <a:xfrm>
            <a:off x="312597" y="2511261"/>
            <a:ext cx="111412" cy="111267"/>
          </a:xfrm>
          <a:custGeom>
            <a:rect b="b" l="l" r="r" t="t"/>
            <a:pathLst>
              <a:path extrusionOk="0" h="13822" w="13840">
                <a:moveTo>
                  <a:pt x="6911" y="881"/>
                </a:moveTo>
                <a:lnTo>
                  <a:pt x="13030" y="3671"/>
                </a:lnTo>
                <a:lnTo>
                  <a:pt x="13030" y="4571"/>
                </a:lnTo>
                <a:lnTo>
                  <a:pt x="6911" y="1781"/>
                </a:lnTo>
                <a:lnTo>
                  <a:pt x="810" y="4571"/>
                </a:lnTo>
                <a:lnTo>
                  <a:pt x="810" y="3671"/>
                </a:lnTo>
                <a:lnTo>
                  <a:pt x="6911" y="881"/>
                </a:lnTo>
                <a:close/>
                <a:moveTo>
                  <a:pt x="6911" y="2664"/>
                </a:moveTo>
                <a:lnTo>
                  <a:pt x="13030" y="5452"/>
                </a:lnTo>
                <a:lnTo>
                  <a:pt x="13030" y="13011"/>
                </a:lnTo>
                <a:lnTo>
                  <a:pt x="810" y="13011"/>
                </a:lnTo>
                <a:lnTo>
                  <a:pt x="810" y="5452"/>
                </a:lnTo>
                <a:lnTo>
                  <a:pt x="6911" y="2664"/>
                </a:lnTo>
                <a:close/>
                <a:moveTo>
                  <a:pt x="6911" y="0"/>
                </a:moveTo>
                <a:lnTo>
                  <a:pt x="1" y="3149"/>
                </a:lnTo>
                <a:lnTo>
                  <a:pt x="1" y="13821"/>
                </a:lnTo>
                <a:lnTo>
                  <a:pt x="13839" y="13821"/>
                </a:lnTo>
                <a:lnTo>
                  <a:pt x="13839" y="3149"/>
                </a:lnTo>
                <a:lnTo>
                  <a:pt x="69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61">
            <a:hlinkClick/>
          </p:cNvPr>
          <p:cNvSpPr/>
          <p:nvPr/>
        </p:nvSpPr>
        <p:spPr>
          <a:xfrm>
            <a:off x="337227" y="2552247"/>
            <a:ext cx="62146" cy="54917"/>
          </a:xfrm>
          <a:custGeom>
            <a:rect b="b" l="l" r="r" t="t"/>
            <a:pathLst>
              <a:path extrusionOk="0" h="6822" w="7720">
                <a:moveTo>
                  <a:pt x="5255" y="811"/>
                </a:moveTo>
                <a:cubicBezTo>
                  <a:pt x="5651" y="811"/>
                  <a:pt x="6011" y="955"/>
                  <a:pt x="6280" y="1224"/>
                </a:cubicBezTo>
                <a:cubicBezTo>
                  <a:pt x="6839" y="1783"/>
                  <a:pt x="6839" y="2700"/>
                  <a:pt x="6280" y="3258"/>
                </a:cubicBezTo>
                <a:lnTo>
                  <a:pt x="3851" y="5670"/>
                </a:lnTo>
                <a:lnTo>
                  <a:pt x="1440" y="3258"/>
                </a:lnTo>
                <a:cubicBezTo>
                  <a:pt x="881" y="2700"/>
                  <a:pt x="881" y="1783"/>
                  <a:pt x="1440" y="1224"/>
                </a:cubicBezTo>
                <a:cubicBezTo>
                  <a:pt x="1709" y="955"/>
                  <a:pt x="2069" y="811"/>
                  <a:pt x="2465" y="811"/>
                </a:cubicBezTo>
                <a:cubicBezTo>
                  <a:pt x="2844" y="811"/>
                  <a:pt x="3204" y="955"/>
                  <a:pt x="3473" y="1224"/>
                </a:cubicBezTo>
                <a:lnTo>
                  <a:pt x="3851" y="1620"/>
                </a:lnTo>
                <a:lnTo>
                  <a:pt x="4247" y="1224"/>
                </a:lnTo>
                <a:cubicBezTo>
                  <a:pt x="4517" y="955"/>
                  <a:pt x="4876" y="811"/>
                  <a:pt x="5255" y="811"/>
                </a:cubicBezTo>
                <a:close/>
                <a:moveTo>
                  <a:pt x="2465" y="0"/>
                </a:moveTo>
                <a:cubicBezTo>
                  <a:pt x="1853" y="0"/>
                  <a:pt x="1296" y="235"/>
                  <a:pt x="864" y="667"/>
                </a:cubicBezTo>
                <a:cubicBezTo>
                  <a:pt x="0" y="1531"/>
                  <a:pt x="0" y="2952"/>
                  <a:pt x="864" y="3834"/>
                </a:cubicBezTo>
                <a:lnTo>
                  <a:pt x="3851" y="6822"/>
                </a:lnTo>
                <a:lnTo>
                  <a:pt x="6856" y="3834"/>
                </a:lnTo>
                <a:cubicBezTo>
                  <a:pt x="7720" y="2952"/>
                  <a:pt x="7720" y="1531"/>
                  <a:pt x="6856" y="667"/>
                </a:cubicBezTo>
                <a:cubicBezTo>
                  <a:pt x="6424" y="235"/>
                  <a:pt x="5867" y="0"/>
                  <a:pt x="5255" y="0"/>
                </a:cubicBezTo>
                <a:cubicBezTo>
                  <a:pt x="4751" y="0"/>
                  <a:pt x="4265" y="180"/>
                  <a:pt x="3851" y="487"/>
                </a:cubicBezTo>
                <a:cubicBezTo>
                  <a:pt x="3456" y="180"/>
                  <a:pt x="2969" y="0"/>
                  <a:pt x="24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5" name="Google Shape;595;p61">
            <a:hlinkClick action="ppaction://hlinkshowjump?jump=nextslide"/>
          </p:cNvPr>
          <p:cNvCxnSpPr/>
          <p:nvPr/>
        </p:nvCxnSpPr>
        <p:spPr>
          <a:xfrm>
            <a:off x="317292" y="2321850"/>
            <a:ext cx="10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96" name="Google Shape;596;p61">
            <a:hlinkClick action="ppaction://hlinkshowjump?jump=previousslide"/>
          </p:cNvPr>
          <p:cNvCxnSpPr/>
          <p:nvPr/>
        </p:nvCxnSpPr>
        <p:spPr>
          <a:xfrm>
            <a:off x="317292" y="2821638"/>
            <a:ext cx="10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62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Convolutional Neural Networks (CNNs)</a:t>
            </a:r>
            <a:r>
              <a:rPr lang="en" sz="2400"/>
              <a:t>: Great for image classification and detection.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Generative Adversarial Networks (GANs)</a:t>
            </a:r>
            <a:r>
              <a:rPr lang="en" sz="2400"/>
              <a:t>: Used for creating synthetic images.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YOLO (You Only Look Once):</a:t>
            </a:r>
            <a:r>
              <a:rPr lang="en" sz="2400"/>
              <a:t> Real-time object detection.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UNet:</a:t>
            </a:r>
            <a:r>
              <a:rPr lang="en" sz="2400"/>
              <a:t> Used for medical image segmentation.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3"/>
          <p:cNvSpPr txBox="1"/>
          <p:nvPr>
            <p:ph type="title"/>
          </p:nvPr>
        </p:nvSpPr>
        <p:spPr>
          <a:xfrm>
            <a:off x="720000" y="445025"/>
            <a:ext cx="8162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Convolutional Neural Networks (CNNs)</a:t>
            </a:r>
            <a:endParaRPr sz="2800"/>
          </a:p>
        </p:txBody>
      </p:sp>
      <p:sp>
        <p:nvSpPr>
          <p:cNvPr id="608" name="Google Shape;608;p63"/>
          <p:cNvSpPr txBox="1"/>
          <p:nvPr>
            <p:ph idx="1" type="body"/>
          </p:nvPr>
        </p:nvSpPr>
        <p:spPr>
          <a:xfrm>
            <a:off x="506500" y="1152475"/>
            <a:ext cx="568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CNNs are designed to learn spatial hierarchies of features.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Key layers: </a:t>
            </a:r>
            <a:r>
              <a:rPr lang="en" sz="2200"/>
              <a:t>Convolutional layers, Pooling layers, and Fully Connected layers.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CNNs detect patterns like edges, shapes, and objects as layers progress.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Example:</a:t>
            </a:r>
            <a:r>
              <a:rPr lang="en" sz="2200"/>
              <a:t> ImageNet classification (1,000 different objects).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Applications: </a:t>
            </a:r>
            <a:r>
              <a:rPr lang="en" sz="2200"/>
              <a:t>Facial recognition, object detection, autonomous vehicles.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Real-world use:</a:t>
            </a:r>
            <a:r>
              <a:rPr lang="en" sz="2200"/>
              <a:t> Google Photos, Instagram filters.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9" name="Google Shape;609;p63"/>
          <p:cNvPicPr preferRelativeResize="0"/>
          <p:nvPr/>
        </p:nvPicPr>
        <p:blipFill rotWithShape="1">
          <a:blip r:embed="rId3">
            <a:alphaModFix/>
          </a:blip>
          <a:srcRect b="0" l="50481" r="-54033" t="0"/>
          <a:stretch/>
        </p:blipFill>
        <p:spPr>
          <a:xfrm>
            <a:off x="6453175" y="1646013"/>
            <a:ext cx="4514850" cy="23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4"/>
          <p:cNvSpPr txBox="1"/>
          <p:nvPr>
            <p:ph type="title"/>
          </p:nvPr>
        </p:nvSpPr>
        <p:spPr>
          <a:xfrm>
            <a:off x="374500" y="445025"/>
            <a:ext cx="8470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Generative Adversarial Networks (GANs)</a:t>
            </a:r>
            <a:endParaRPr sz="2800"/>
          </a:p>
        </p:txBody>
      </p:sp>
      <p:sp>
        <p:nvSpPr>
          <p:cNvPr id="615" name="Google Shape;615;p64"/>
          <p:cNvSpPr txBox="1"/>
          <p:nvPr>
            <p:ph idx="1" type="body"/>
          </p:nvPr>
        </p:nvSpPr>
        <p:spPr>
          <a:xfrm>
            <a:off x="-85950" y="1376600"/>
            <a:ext cx="402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GANs have two networks: Generator and Discriminator.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Generator creates fake images; Discriminator tries to detect fake images.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Over time, the generator improves at creating realistic images.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Example: GANs generate synthetic images (e.g., deepfakes or realistic faces).</a:t>
            </a:r>
            <a:endParaRPr sz="2200"/>
          </a:p>
        </p:txBody>
      </p:sp>
      <p:pic>
        <p:nvPicPr>
          <p:cNvPr id="616" name="Google Shape;61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8300" y="1535549"/>
            <a:ext cx="5480475" cy="226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YOLO (You Only Look Once)</a:t>
            </a:r>
            <a:endParaRPr sz="2800"/>
          </a:p>
        </p:txBody>
      </p:sp>
      <p:sp>
        <p:nvSpPr>
          <p:cNvPr id="622" name="Google Shape;622;p65"/>
          <p:cNvSpPr txBox="1"/>
          <p:nvPr>
            <p:ph idx="1" type="body"/>
          </p:nvPr>
        </p:nvSpPr>
        <p:spPr>
          <a:xfrm>
            <a:off x="272675" y="1017725"/>
            <a:ext cx="480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YOLO is an efficient, real-time object detection model.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Processes images in one pass, ideal for speed.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YOLO divides the image into grids and predicts bounding boxes and class probabilities.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Example:</a:t>
            </a:r>
            <a:r>
              <a:rPr lang="en" sz="2000"/>
              <a:t> Detecting people, cars, and objects in video streams.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Applications: </a:t>
            </a:r>
            <a:r>
              <a:rPr lang="en" sz="2000"/>
              <a:t>Security systems, autonomous vehicles, drones.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Real-world use:</a:t>
            </a:r>
            <a:r>
              <a:rPr lang="en" sz="2000"/>
              <a:t> Real-time object detection in autonomous vehicles or surveillance.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3" name="Google Shape;623;p65"/>
          <p:cNvPicPr preferRelativeResize="0"/>
          <p:nvPr/>
        </p:nvPicPr>
        <p:blipFill rotWithShape="1">
          <a:blip r:embed="rId3">
            <a:alphaModFix/>
          </a:blip>
          <a:srcRect b="0" l="0" r="4879" t="9280"/>
          <a:stretch/>
        </p:blipFill>
        <p:spPr>
          <a:xfrm>
            <a:off x="5073275" y="1171150"/>
            <a:ext cx="358217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e Use of AI in Marketing by Slidesgo">
  <a:themeElements>
    <a:clrScheme name="Simple Light">
      <a:dk1>
        <a:srgbClr val="191919"/>
      </a:dk1>
      <a:lt1>
        <a:srgbClr val="FFFFFF"/>
      </a:lt1>
      <a:dk2>
        <a:srgbClr val="E8E8E8"/>
      </a:dk2>
      <a:lt2>
        <a:srgbClr val="FFFFFF"/>
      </a:lt2>
      <a:accent1>
        <a:srgbClr val="0445FF"/>
      </a:accent1>
      <a:accent2>
        <a:srgbClr val="F2CEFF"/>
      </a:accent2>
      <a:accent3>
        <a:srgbClr val="8DF1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